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notesSlide10.xml" ContentType="application/vnd.openxmlformats-officedocument.presentationml.notesSlide+xml"/>
  <Override PartName="/ppt/notesSlides/_rels/notesSlide6.xml.rels" ContentType="application/vnd.openxmlformats-package.relationships+xml"/>
  <Override PartName="/ppt/notesSlides/_rels/notesSlide10.xml.rels" ContentType="application/vnd.openxmlformats-package.relationships+xml"/>
  <Override PartName="/ppt/notesSlides/notesSlide6.xml" ContentType="application/vnd.openxmlformats-officedocument.presentationml.notesSlide+xml"/>
  <Override PartName="/ppt/_rels/presentation.xml.rels" ContentType="application/vnd.openxmlformats-package.relationships+xml"/>
  <Override PartName="/ppt/media/image76.jpeg" ContentType="image/jpeg"/>
  <Override PartName="/ppt/media/image49.jpeg" ContentType="image/jpeg"/>
  <Override PartName="/ppt/media/image3.png" ContentType="image/png"/>
  <Override PartName="/ppt/media/image21.png" ContentType="image/png"/>
  <Override PartName="/ppt/media/image60.jpeg" ContentType="image/jpeg"/>
  <Override PartName="/ppt/media/image38.jpeg" ContentType="image/jpeg"/>
  <Override PartName="/ppt/media/image65.png" ContentType="image/png"/>
  <Override PartName="/ppt/media/image82.jpeg" ContentType="image/jpeg"/>
  <Override PartName="/ppt/media/image36.png" ContentType="image/png"/>
  <Override PartName="/ppt/media/image71.jpeg" ContentType="image/jpeg"/>
  <Override PartName="/ppt/media/image44.jpeg" ContentType="image/jpeg"/>
  <Override PartName="/ppt/media/image15.png" ContentType="image/png"/>
  <Override PartName="/ppt/media/image5.png" ContentType="image/png"/>
  <Override PartName="/ppt/media/image55.jpeg" ContentType="image/jpeg"/>
  <Override PartName="/ppt/media/image28.jpeg" ContentType="image/jpeg"/>
  <Override PartName="/ppt/media/image77.jpeg" ContentType="image/jpeg"/>
  <Override PartName="/ppt/media/image34.jpeg" ContentType="image/jpeg"/>
  <Override PartName="/ppt/media/image61.jpeg" ContentType="image/jpeg"/>
  <Override PartName="/ppt/media/image39.jpeg" ContentType="image/jpeg"/>
  <Override PartName="/ppt/media/image83.jpeg" ContentType="image/jpeg"/>
  <Override PartName="/ppt/media/image50.jpeg" ContentType="image/jpeg"/>
  <Override PartName="/ppt/media/image23.jpeg" ContentType="image/jpeg"/>
  <Override PartName="/ppt/media/image46.png" ContentType="image/png"/>
  <Override PartName="/ppt/media/image72.jpeg" ContentType="image/jpeg"/>
  <Override PartName="/ppt/media/image17.png" ContentType="image/png"/>
  <Override PartName="/ppt/media/image45.jpeg" ContentType="image/jpeg"/>
  <Override PartName="/ppt/media/image67.jpeg" ContentType="image/jpeg"/>
  <Override PartName="/ppt/media/image69.png" ContentType="image/png"/>
  <Override PartName="/ppt/media/image56.jpeg" ContentType="image/jpeg"/>
  <Override PartName="/ppt/media/image33.png" ContentType="image/png"/>
  <Override PartName="/ppt/media/image13.jpeg" ContentType="image/jpeg"/>
  <Override PartName="/ppt/media/image40.jpeg" ContentType="image/jpeg"/>
  <Override PartName="/ppt/media/image78.jpeg" ContentType="image/jpeg"/>
  <Override PartName="/ppt/media/image62.jpeg" ContentType="image/jpeg"/>
  <Override PartName="/ppt/media/image35.jpeg" ContentType="image/jpeg"/>
  <Override PartName="/ppt/media/image12.png" ContentType="image/png"/>
  <Override PartName="/ppt/media/image84.jpeg" ContentType="image/jpeg"/>
  <Override PartName="/ppt/media/image1.jpeg" ContentType="image/jpeg"/>
  <Override PartName="/ppt/media/image24.jpeg" ContentType="image/jpeg"/>
  <Override PartName="/ppt/media/image2.png" ContentType="image/png"/>
  <Override PartName="/ppt/media/image9.png" ContentType="image/png"/>
  <Override PartName="/ppt/media/image19.jpeg" ContentType="image/jpeg"/>
  <Override PartName="/ppt/media/image73.jpeg" ContentType="image/jpeg"/>
  <Override PartName="/ppt/media/image30.jpeg" ContentType="image/jpeg"/>
  <Override PartName="/ppt/media/image7.jpeg" ContentType="image/jpeg"/>
  <Override PartName="/ppt/media/image57.jpeg" ContentType="image/jpeg"/>
  <Override PartName="/ppt/media/image41.jpeg" ContentType="image/jpeg"/>
  <Override PartName="/ppt/media/image79.jpeg" ContentType="image/jpeg"/>
  <Override PartName="/ppt/media/image14.png" ContentType="image/png"/>
  <Override PartName="/ppt/media/image51.png" ContentType="image/png"/>
  <Override PartName="/ppt/media/image58.png" ContentType="image/png"/>
  <Override PartName="/ppt/media/image22.png" ContentType="image/png"/>
  <Override PartName="/ppt/media/image85.jpeg" ContentType="image/jpeg"/>
  <Override PartName="/ppt/media/image29.png" ContentType="image/png"/>
  <Override PartName="/ppt/media/image25.jpeg" ContentType="image/jpeg"/>
  <Override PartName="/ppt/media/image52.jpeg" ContentType="image/jpeg"/>
  <Override PartName="/ppt/media/image66.png" ContentType="image/png"/>
  <Override PartName="/ppt/media/image74.jpeg" ContentType="image/jpeg"/>
  <Override PartName="/ppt/media/image31.jpeg" ContentType="image/jpeg"/>
  <Override PartName="/ppt/media/image80.jpeg" ContentType="image/jpeg"/>
  <Override PartName="/ppt/media/image20.jpeg" ContentType="image/jpeg"/>
  <Override PartName="/ppt/media/image6.png" ContentType="image/png"/>
  <Override PartName="/ppt/media/image42.jpeg" ContentType="image/jpeg"/>
  <Override PartName="/ppt/media/image64.jpeg" ContentType="image/jpeg"/>
  <Override PartName="/ppt/media/image37.jpeg" ContentType="image/jpeg"/>
  <Override PartName="/ppt/media/image68.png" ContentType="image/png"/>
  <Override PartName="/ppt/media/image32.png" ContentType="image/png"/>
  <Override PartName="/ppt/media/image53.jpeg" ContentType="image/jpeg"/>
  <Override PartName="/ppt/media/image26.jpeg" ContentType="image/jpeg"/>
  <Override PartName="/ppt/media/image10.jpeg" ContentType="image/jpeg"/>
  <Override PartName="/ppt/media/image47.png" ContentType="image/png"/>
  <Override PartName="/ppt/media/image48.jpeg" ContentType="image/jpeg"/>
  <Override PartName="/ppt/media/image75.jpeg" ContentType="image/jpeg"/>
  <Override PartName="/ppt/media/image11.png" ContentType="image/png"/>
  <Override PartName="/ppt/media/image18.png" ContentType="image/png"/>
  <Override PartName="/ppt/media/image81.jpeg" ContentType="image/jpeg"/>
  <Override PartName="/ppt/media/image8.png" ContentType="image/png"/>
  <Override PartName="/ppt/media/image59.jpeg" ContentType="image/jpeg"/>
  <Override PartName="/ppt/media/image63.png" ContentType="image/png"/>
  <Override PartName="/ppt/media/image43.jpeg" ContentType="image/jpeg"/>
  <Override PartName="/ppt/media/image16.jpeg" ContentType="image/jpeg"/>
  <Override PartName="/ppt/media/image70.jpeg" ContentType="image/jpeg"/>
  <Override PartName="/ppt/media/image4.jpeg" ContentType="image/jpeg"/>
  <Override PartName="/ppt/media/image54.jpeg" ContentType="image/jpeg"/>
  <Override PartName="/ppt/media/image27.jpeg" ContentType="image/jpeg"/>
  <Override PartName="/ppt/slideLayouts/slideLayout6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_rels/slideLayout36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52.xml.rels" ContentType="application/vnd.openxmlformats-package.relationships+xml"/>
  <Override PartName="/ppt/slideLayouts/slideLayout1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slides/slide43.xml" ContentType="application/vnd.openxmlformats-officedocument.presentationml.slide+xml"/>
  <Override PartName="/ppt/slides/slide27.xml" ContentType="application/vnd.openxmlformats-officedocument.presentationml.slide+xml"/>
  <Override PartName="/ppt/slides/slide52.xml" ContentType="application/vnd.openxmlformats-officedocument.presentationml.slide+xml"/>
  <Override PartName="/ppt/slides/slide11.xml" ContentType="application/vnd.openxmlformats-officedocument.presentationml.slide+xml"/>
  <Override PartName="/ppt/slides/slide36.xml" ContentType="application/vnd.openxmlformats-officedocument.presentationml.slide+xml"/>
  <Override PartName="/ppt/slides/slide7.xml" ContentType="application/vnd.openxmlformats-officedocument.presentationml.slide+xml"/>
  <Override PartName="/ppt/slides/slide61.xml" ContentType="application/vnd.openxmlformats-officedocument.presentationml.slide+xml"/>
  <Override PartName="/ppt/slides/slide20.xml" ContentType="application/vnd.openxmlformats-officedocument.presentationml.slide+xml"/>
  <Override PartName="/ppt/slides/slide45.xml" ContentType="application/vnd.openxmlformats-officedocument.presentationml.slide+xml"/>
  <Override PartName="/ppt/slides/slide29.xml" ContentType="application/vnd.openxmlformats-officedocument.presentationml.slide+xml"/>
  <Override PartName="/ppt/slides/slide54.xml" ContentType="application/vnd.openxmlformats-officedocument.presentationml.slide+xml"/>
  <Override PartName="/ppt/slides/slide13.xml" ContentType="application/vnd.openxmlformats-officedocument.presentationml.slide+xml"/>
  <Override PartName="/ppt/slides/slide38.xml" ContentType="application/vnd.openxmlformats-officedocument.presentationml.slide+xml"/>
  <Override PartName="/ppt/slides/slide9.xml" ContentType="application/vnd.openxmlformats-officedocument.presentationml.slide+xml"/>
  <Override PartName="/ppt/slides/slide63.xml" ContentType="application/vnd.openxmlformats-officedocument.presentationml.slide+xml"/>
  <Override PartName="/ppt/slides/slide22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65.xml" ContentType="application/vnd.openxmlformats-officedocument.presentationml.slide+xml"/>
  <Override PartName="/ppt/slides/slide40.xml" ContentType="application/vnd.openxmlformats-officedocument.presentationml.slide+xml"/>
  <Override PartName="/ppt/slides/slide24.xml" ContentType="application/vnd.openxmlformats-officedocument.presentationml.slide+xml"/>
  <Override PartName="/ppt/slides/slide49.xml" ContentType="application/vnd.openxmlformats-officedocument.presentationml.slide+xml"/>
  <Override PartName="/ppt/slides/slide58.xml" ContentType="application/vnd.openxmlformats-officedocument.presentationml.slide+xml"/>
  <Override PartName="/ppt/slides/slide33.xml" ContentType="application/vnd.openxmlformats-officedocument.presentationml.slide+xml"/>
  <Override PartName="/ppt/slides/slide17.xml" ContentType="application/vnd.openxmlformats-officedocument.presentationml.slide+xml"/>
  <Override PartName="/ppt/slides/slide4.xml" ContentType="application/vnd.openxmlformats-officedocument.presentationml.slide+xml"/>
  <Override PartName="/ppt/slides/_rels/slide29.xml.rels" ContentType="application/vnd.openxmlformats-package.relationships+xml"/>
  <Override PartName="/ppt/slides/_rels/slide7.xml.rels" ContentType="application/vnd.openxmlformats-package.relationships+xml"/>
  <Override PartName="/ppt/slides/_rels/slide48.xml.rels" ContentType="application/vnd.openxmlformats-package.relationships+xml"/>
  <Override PartName="/ppt/slides/_rels/slide55.xml.rels" ContentType="application/vnd.openxmlformats-package.relationships+xml"/>
  <Override PartName="/ppt/slides/_rels/slide27.xml.rels" ContentType="application/vnd.openxmlformats-package.relationships+xml"/>
  <Override PartName="/ppt/slides/_rels/slide39.xml.rels" ContentType="application/vnd.openxmlformats-package.relationships+xml"/>
  <Override PartName="/ppt/slides/_rels/slide5.xml.rels" ContentType="application/vnd.openxmlformats-package.relationships+xml"/>
  <Override PartName="/ppt/slides/_rels/slide46.xml.rels" ContentType="application/vnd.openxmlformats-package.relationships+xml"/>
  <Override PartName="/ppt/slides/_rels/slide18.xml.rels" ContentType="application/vnd.openxmlformats-package.relationships+xml"/>
  <Override PartName="/ppt/slides/_rels/slide53.xml.rels" ContentType="application/vnd.openxmlformats-package.relationships+xml"/>
  <Override PartName="/ppt/slides/_rels/slide37.xml.rels" ContentType="application/vnd.openxmlformats-package.relationships+xml"/>
  <Override PartName="/ppt/slides/_rels/slide44.xml.rels" ContentType="application/vnd.openxmlformats-package.relationships+xml"/>
  <Override PartName="/ppt/slides/_rels/slide16.xml.rels" ContentType="application/vnd.openxmlformats-package.relationships+xml"/>
  <Override PartName="/ppt/slides/_rels/slide63.xml.rels" ContentType="application/vnd.openxmlformats-package.relationships+xml"/>
  <Override PartName="/ppt/slides/_rels/slide35.xml.rels" ContentType="application/vnd.openxmlformats-package.relationships+xml"/>
  <Override PartName="/ppt/slides/_rels/slide42.xml.rels" ContentType="application/vnd.openxmlformats-package.relationships+xml"/>
  <Override PartName="/ppt/slides/_rels/slide26.xml.rels" ContentType="application/vnd.openxmlformats-package.relationships+xml"/>
  <Override PartName="/ppt/slides/_rels/slide14.xml.rels" ContentType="application/vnd.openxmlformats-package.relationships+xml"/>
  <Override PartName="/ppt/slides/_rels/slide61.xml.rels" ContentType="application/vnd.openxmlformats-package.relationships+xml"/>
  <Override PartName="/ppt/slides/_rels/slide33.xml.rels" ContentType="application/vnd.openxmlformats-package.relationships+xml"/>
  <Override PartName="/ppt/slides/_rels/slide40.xml.rels" ContentType="application/vnd.openxmlformats-package.relationships+xml"/>
  <Override PartName="/ppt/slides/_rels/slide24.xml.rels" ContentType="application/vnd.openxmlformats-package.relationships+xml"/>
  <Override PartName="/ppt/slides/_rels/slide2.xml.rels" ContentType="application/vnd.openxmlformats-package.relationships+xml"/>
  <Override PartName="/ppt/slides/_rels/slide31.xml.rels" ContentType="application/vnd.openxmlformats-package.relationships+xml"/>
  <Override PartName="/ppt/slides/_rels/slide50.xml.rels" ContentType="application/vnd.openxmlformats-package.relationships+xml"/>
  <Override PartName="/ppt/slides/_rels/slide22.xml.rels" ContentType="application/vnd.openxmlformats-package.relationships+xml"/>
  <Override PartName="/ppt/slides/_rels/slide13.xml.rels" ContentType="application/vnd.openxmlformats-package.relationships+xml"/>
  <Override PartName="/ppt/slides/_rels/slide20.xml.rels" ContentType="application/vnd.openxmlformats-package.relationships+xml"/>
  <Override PartName="/ppt/slides/_rels/slide58.xml.rels" ContentType="application/vnd.openxmlformats-package.relationships+xml"/>
  <Override PartName="/ppt/slides/_rels/slide11.xml.rels" ContentType="application/vnd.openxmlformats-package.relationships+xml"/>
  <Override PartName="/ppt/slides/_rels/slide65.xml.rels" ContentType="application/vnd.openxmlformats-package.relationships+xml"/>
  <Override PartName="/ppt/slides/_rels/slide49.xml.rels" ContentType="application/vnd.openxmlformats-package.relationships+xml"/>
  <Override PartName="/ppt/slides/_rels/slide8.xml.rels" ContentType="application/vnd.openxmlformats-package.relationships+xml"/>
  <Override PartName="/ppt/slides/_rels/slide56.xml.rels" ContentType="application/vnd.openxmlformats-package.relationships+xml"/>
  <Override PartName="/ppt/slides/_rels/slide28.xml.rels" ContentType="application/vnd.openxmlformats-package.relationships+xml"/>
  <Override PartName="/ppt/slides/_rels/slide47.xml.rels" ContentType="application/vnd.openxmlformats-package.relationships+xml"/>
  <Override PartName="/ppt/slides/_rels/slide6.xml.rels" ContentType="application/vnd.openxmlformats-package.relationships+xml"/>
  <Override PartName="/ppt/slides/_rels/slide19.xml.rels" ContentType="application/vnd.openxmlformats-package.relationships+xml"/>
  <Override PartName="/ppt/slides/_rels/slide54.xml.rels" ContentType="application/vnd.openxmlformats-package.relationships+xml"/>
  <Override PartName="/ppt/slides/_rels/slide38.xml.rels" ContentType="application/vnd.openxmlformats-package.relationships+xml"/>
  <Override PartName="/ppt/slides/_rels/slide45.xml.rels" ContentType="application/vnd.openxmlformats-package.relationships+xml"/>
  <Override PartName="/ppt/slides/_rels/slide4.xml.rels" ContentType="application/vnd.openxmlformats-package.relationships+xml"/>
  <Override PartName="/ppt/slides/_rels/slide17.xml.rels" ContentType="application/vnd.openxmlformats-package.relationships+xml"/>
  <Override PartName="/ppt/slides/_rels/slide64.xml.rels" ContentType="application/vnd.openxmlformats-package.relationships+xml"/>
  <Override PartName="/ppt/slides/_rels/slide52.xml.rels" ContentType="application/vnd.openxmlformats-package.relationships+xml"/>
  <Override PartName="/ppt/slides/_rels/slide36.xml.rels" ContentType="application/vnd.openxmlformats-package.relationships+xml"/>
  <Override PartName="/ppt/slides/_rels/slide43.xml.rels" ContentType="application/vnd.openxmlformats-package.relationships+xml"/>
  <Override PartName="/ppt/slides/_rels/slide15.xml.rels" ContentType="application/vnd.openxmlformats-package.relationships+xml"/>
  <Override PartName="/ppt/slides/_rels/slide62.xml.rels" ContentType="application/vnd.openxmlformats-package.relationships+xml"/>
  <Override PartName="/ppt/slides/_rels/slide34.xml.rels" ContentType="application/vnd.openxmlformats-package.relationships+xml"/>
  <Override PartName="/ppt/slides/_rels/slide41.xml.rels" ContentType="application/vnd.openxmlformats-package.relationships+xml"/>
  <Override PartName="/ppt/slides/_rels/slide25.xml.rels" ContentType="application/vnd.openxmlformats-package.relationships+xml"/>
  <Override PartName="/ppt/slides/_rels/slide60.xml.rels" ContentType="application/vnd.openxmlformats-package.relationships+xml"/>
  <Override PartName="/ppt/slides/_rels/slide3.xml.rels" ContentType="application/vnd.openxmlformats-package.relationships+xml"/>
  <Override PartName="/ppt/slides/_rels/slide32.xml.rels" ContentType="application/vnd.openxmlformats-package.relationships+xml"/>
  <Override PartName="/ppt/slides/_rels/slide51.xml.rels" ContentType="application/vnd.openxmlformats-package.relationships+xml"/>
  <Override PartName="/ppt/slides/_rels/slide23.xml.rels" ContentType="application/vnd.openxmlformats-package.relationships+xml"/>
  <Override PartName="/ppt/slides/_rels/slide1.xml.rels" ContentType="application/vnd.openxmlformats-package.relationships+xml"/>
  <Override PartName="/ppt/slides/_rels/slide30.xml.rels" ContentType="application/vnd.openxmlformats-package.relationships+xml"/>
  <Override PartName="/ppt/slides/_rels/slide21.xml.rels" ContentType="application/vnd.openxmlformats-package.relationships+xml"/>
  <Override PartName="/ppt/slides/_rels/slide59.xml.rels" ContentType="application/vnd.openxmlformats-package.relationships+xml"/>
  <Override PartName="/ppt/slides/_rels/slide12.xml.rels" ContentType="application/vnd.openxmlformats-package.relationships+xml"/>
  <Override PartName="/ppt/slides/_rels/slide66.xml.rels" ContentType="application/vnd.openxmlformats-package.relationships+xml"/>
  <Override PartName="/ppt/slides/_rels/slide9.xml.rels" ContentType="application/vnd.openxmlformats-package.relationships+xml"/>
  <Override PartName="/ppt/slides/_rels/slide57.xml.rels" ContentType="application/vnd.openxmlformats-package.relationships+xml"/>
  <Override PartName="/ppt/slides/_rels/slide10.xml.rels" ContentType="application/vnd.openxmlformats-package.relationships+xml"/>
  <Override PartName="/ppt/slides/slide42.xml" ContentType="application/vnd.openxmlformats-officedocument.presentationml.slide+xml"/>
  <Override PartName="/ppt/slides/slide26.xml" ContentType="application/vnd.openxmlformats-officedocument.presentationml.slide+xml"/>
  <Override PartName="/ppt/slides/slide51.xml" ContentType="application/vnd.openxmlformats-officedocument.presentationml.slide+xml"/>
  <Override PartName="/ppt/slides/slide35.xml" ContentType="application/vnd.openxmlformats-officedocument.presentationml.slide+xml"/>
  <Override PartName="/ppt/slides/slide10.xml" ContentType="application/vnd.openxmlformats-officedocument.presentationml.slide+xml"/>
  <Override PartName="/ppt/slides/slide1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44.xml" ContentType="application/vnd.openxmlformats-officedocument.presentationml.slide+xml"/>
  <Override PartName="/ppt/slides/slide28.xml" ContentType="application/vnd.openxmlformats-officedocument.presentationml.slide+xml"/>
  <Override PartName="/ppt/slides/slide53.xml" ContentType="application/vnd.openxmlformats-officedocument.presentationml.slide+xml"/>
  <Override PartName="/ppt/slides/slide37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62.xml" ContentType="application/vnd.openxmlformats-officedocument.presentationml.slide+xml"/>
  <Override PartName="/ppt/slides/slide46.xml" ContentType="application/vnd.openxmlformats-officedocument.presentationml.slide+xml"/>
  <Override PartName="/ppt/slides/slide21.xml" ContentType="application/vnd.openxmlformats-officedocument.presentationml.slide+xml"/>
  <Override PartName="/ppt/slides/slide55.xml" ContentType="application/vnd.openxmlformats-officedocument.presentationml.slide+xml"/>
  <Override PartName="/ppt/slides/slide30.xml" ContentType="application/vnd.openxmlformats-officedocument.presentationml.slide+xml"/>
  <Override PartName="/ppt/slides/slide39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64.xml" ContentType="application/vnd.openxmlformats-officedocument.presentationml.slide+xml"/>
  <Override PartName="/ppt/slides/slide48.xml" ContentType="application/vnd.openxmlformats-officedocument.presentationml.slide+xml"/>
  <Override PartName="/ppt/slides/slide23.xml" ContentType="application/vnd.openxmlformats-officedocument.presentationml.slide+xml"/>
  <Override PartName="/ppt/slides/slide57.xml" ContentType="application/vnd.openxmlformats-officedocument.presentationml.slide+xml"/>
  <Override PartName="/ppt/slides/slide32.xml" ContentType="application/vnd.openxmlformats-officedocument.presentationml.slide+xml"/>
  <Override PartName="/ppt/slides/slide16.xml" ContentType="application/vnd.openxmlformats-officedocument.presentationml.slide+xml"/>
  <Override PartName="/ppt/slides/slide3.xml" ContentType="application/vnd.openxmlformats-officedocument.presentationml.slide+xml"/>
  <Override PartName="/ppt/slides/slide66.xml" ContentType="application/vnd.openxmlformats-officedocument.presentationml.slide+xml"/>
  <Override PartName="/ppt/slides/slide41.xml" ContentType="application/vnd.openxmlformats-officedocument.presentationml.slide+xml"/>
  <Override PartName="/ppt/slides/slide25.xml" ContentType="application/vnd.openxmlformats-officedocument.presentationml.slide+xml"/>
  <Override PartName="/ppt/slides/slide50.xml" ContentType="application/vnd.openxmlformats-officedocument.presentationml.slide+xml"/>
  <Override PartName="/ppt/slides/slide59.xml" ContentType="application/vnd.openxmlformats-officedocument.presentationml.slide+xml"/>
  <Override PartName="/ppt/slides/slide34.xml" ContentType="application/vnd.openxmlformats-officedocument.presentationml.slide+xml"/>
  <Override PartName="/ppt/slides/slide18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7.xml" ContentType="application/vnd.openxmlformats-officedocument.theme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5.xml" ContentType="application/vnd.openxmlformats-officedocument.theme+xml"/>
  <Override PartName="/ppt/theme/theme2.xml" ContentType="application/vnd.openxmlformats-officedocument.theme+xml"/>
  <Override PartName="/ppt/theme/theme6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8" r:id="rId61"/>
    <p:sldId id="309" r:id="rId62"/>
    <p:sldId id="310" r:id="rId63"/>
    <p:sldId id="311" r:id="rId64"/>
    <p:sldId id="312" r:id="rId65"/>
    <p:sldId id="313" r:id="rId66"/>
    <p:sldId id="314" r:id="rId67"/>
    <p:sldId id="315" r:id="rId68"/>
    <p:sldId id="316" r:id="rId69"/>
    <p:sldId id="317" r:id="rId70"/>
    <p:sldId id="318" r:id="rId71"/>
    <p:sldId id="319" r:id="rId72"/>
    <p:sldId id="320" r:id="rId73"/>
    <p:sldId id="321" r:id="rId74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slide" Target="slides/slide24.xml"/><Relationship Id="rId33" Type="http://schemas.openxmlformats.org/officeDocument/2006/relationships/slide" Target="slides/slide25.xml"/><Relationship Id="rId34" Type="http://schemas.openxmlformats.org/officeDocument/2006/relationships/slide" Target="slides/slide26.xml"/><Relationship Id="rId35" Type="http://schemas.openxmlformats.org/officeDocument/2006/relationships/slide" Target="slides/slide27.xml"/><Relationship Id="rId36" Type="http://schemas.openxmlformats.org/officeDocument/2006/relationships/slide" Target="slides/slide28.xml"/><Relationship Id="rId37" Type="http://schemas.openxmlformats.org/officeDocument/2006/relationships/slide" Target="slides/slide29.xml"/><Relationship Id="rId38" Type="http://schemas.openxmlformats.org/officeDocument/2006/relationships/slide" Target="slides/slide30.xml"/><Relationship Id="rId39" Type="http://schemas.openxmlformats.org/officeDocument/2006/relationships/slide" Target="slides/slide31.xml"/><Relationship Id="rId40" Type="http://schemas.openxmlformats.org/officeDocument/2006/relationships/slide" Target="slides/slide32.xml"/><Relationship Id="rId41" Type="http://schemas.openxmlformats.org/officeDocument/2006/relationships/slide" Target="slides/slide33.xml"/><Relationship Id="rId42" Type="http://schemas.openxmlformats.org/officeDocument/2006/relationships/slide" Target="slides/slide34.xml"/><Relationship Id="rId43" Type="http://schemas.openxmlformats.org/officeDocument/2006/relationships/slide" Target="slides/slide35.xml"/><Relationship Id="rId44" Type="http://schemas.openxmlformats.org/officeDocument/2006/relationships/slide" Target="slides/slide36.xml"/><Relationship Id="rId45" Type="http://schemas.openxmlformats.org/officeDocument/2006/relationships/slide" Target="slides/slide37.xml"/><Relationship Id="rId46" Type="http://schemas.openxmlformats.org/officeDocument/2006/relationships/slide" Target="slides/slide38.xml"/><Relationship Id="rId47" Type="http://schemas.openxmlformats.org/officeDocument/2006/relationships/slide" Target="slides/slide39.xml"/><Relationship Id="rId48" Type="http://schemas.openxmlformats.org/officeDocument/2006/relationships/slide" Target="slides/slide40.xml"/><Relationship Id="rId49" Type="http://schemas.openxmlformats.org/officeDocument/2006/relationships/slide" Target="slides/slide41.xml"/><Relationship Id="rId50" Type="http://schemas.openxmlformats.org/officeDocument/2006/relationships/slide" Target="slides/slide42.xml"/><Relationship Id="rId51" Type="http://schemas.openxmlformats.org/officeDocument/2006/relationships/slide" Target="slides/slide43.xml"/><Relationship Id="rId52" Type="http://schemas.openxmlformats.org/officeDocument/2006/relationships/slide" Target="slides/slide44.xml"/><Relationship Id="rId53" Type="http://schemas.openxmlformats.org/officeDocument/2006/relationships/slide" Target="slides/slide45.xml"/><Relationship Id="rId54" Type="http://schemas.openxmlformats.org/officeDocument/2006/relationships/slide" Target="slides/slide46.xml"/><Relationship Id="rId55" Type="http://schemas.openxmlformats.org/officeDocument/2006/relationships/slide" Target="slides/slide47.xml"/><Relationship Id="rId56" Type="http://schemas.openxmlformats.org/officeDocument/2006/relationships/slide" Target="slides/slide48.xml"/><Relationship Id="rId57" Type="http://schemas.openxmlformats.org/officeDocument/2006/relationships/slide" Target="slides/slide49.xml"/><Relationship Id="rId58" Type="http://schemas.openxmlformats.org/officeDocument/2006/relationships/slide" Target="slides/slide50.xml"/><Relationship Id="rId59" Type="http://schemas.openxmlformats.org/officeDocument/2006/relationships/slide" Target="slides/slide51.xml"/><Relationship Id="rId60" Type="http://schemas.openxmlformats.org/officeDocument/2006/relationships/slide" Target="slides/slide52.xml"/><Relationship Id="rId61" Type="http://schemas.openxmlformats.org/officeDocument/2006/relationships/slide" Target="slides/slide53.xml"/><Relationship Id="rId62" Type="http://schemas.openxmlformats.org/officeDocument/2006/relationships/slide" Target="slides/slide54.xml"/><Relationship Id="rId63" Type="http://schemas.openxmlformats.org/officeDocument/2006/relationships/slide" Target="slides/slide55.xml"/><Relationship Id="rId64" Type="http://schemas.openxmlformats.org/officeDocument/2006/relationships/slide" Target="slides/slide56.xml"/><Relationship Id="rId65" Type="http://schemas.openxmlformats.org/officeDocument/2006/relationships/slide" Target="slides/slide57.xml"/><Relationship Id="rId66" Type="http://schemas.openxmlformats.org/officeDocument/2006/relationships/slide" Target="slides/slide58.xml"/><Relationship Id="rId67" Type="http://schemas.openxmlformats.org/officeDocument/2006/relationships/slide" Target="slides/slide59.xml"/><Relationship Id="rId68" Type="http://schemas.openxmlformats.org/officeDocument/2006/relationships/slide" Target="slides/slide60.xml"/><Relationship Id="rId69" Type="http://schemas.openxmlformats.org/officeDocument/2006/relationships/slide" Target="slides/slide61.xml"/><Relationship Id="rId70" Type="http://schemas.openxmlformats.org/officeDocument/2006/relationships/slide" Target="slides/slide62.xml"/><Relationship Id="rId71" Type="http://schemas.openxmlformats.org/officeDocument/2006/relationships/slide" Target="slides/slide63.xml"/><Relationship Id="rId72" Type="http://schemas.openxmlformats.org/officeDocument/2006/relationships/slide" Target="slides/slide64.xml"/><Relationship Id="rId73" Type="http://schemas.openxmlformats.org/officeDocument/2006/relationships/slide" Target="slides/slide65.xml"/><Relationship Id="rId74" Type="http://schemas.openxmlformats.org/officeDocument/2006/relationships/slide" Target="slides/slide66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7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bIns="0" lIns="0" rIns="0" tIns="0" wrap="none"/>
          <a:p>
            <a:r>
              <a:rPr lang="ru-RU"/>
              <a:t>Для правки формата примечаний щелкните мышью</a:t>
            </a:r>
            <a:endParaRPr/>
          </a:p>
        </p:txBody>
      </p:sp>
      <p:sp>
        <p:nvSpPr>
          <p:cNvPr id="239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r>
              <a:rPr lang="ru-RU"/>
              <a:t>&lt;заголовок&gt;</a:t>
            </a:r>
            <a:endParaRPr/>
          </a:p>
        </p:txBody>
      </p:sp>
      <p:sp>
        <p:nvSpPr>
          <p:cNvPr id="240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pPr algn="r"/>
            <a:r>
              <a:rPr lang="ru-RU"/>
              <a:t>&lt;дата/время&gt;</a:t>
            </a:r>
            <a:endParaRPr/>
          </a:p>
        </p:txBody>
      </p:sp>
      <p:sp>
        <p:nvSpPr>
          <p:cNvPr id="241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r>
              <a:rPr lang="ru-RU"/>
              <a:t>&lt;нижний колонтитул&gt;</a:t>
            </a:r>
            <a:endParaRPr/>
          </a:p>
        </p:txBody>
      </p:sp>
      <p:sp>
        <p:nvSpPr>
          <p:cNvPr id="242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pPr algn="r"/>
            <a:fld id="{6EF1342F-B672-422C-AABE-E2448A27E774}" type="slidenum">
              <a:rPr lang="ru-RU"/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387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</p:spPr>
        <p:txBody>
          <a:bodyPr anchor="b"/>
          <a:p>
            <a:pPr algn="r">
              <a:lnSpc>
                <a:spcPct val="100000"/>
              </a:lnSpc>
            </a:pPr>
            <a:fld id="{133A6A94-C817-4FFC-8803-30A268E89BE2}" type="slidenum">
              <a:rPr lang="ru-RU" sz="1200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385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</p:spPr>
        <p:txBody>
          <a:bodyPr anchor="b"/>
          <a:p>
            <a:pPr algn="r">
              <a:lnSpc>
                <a:spcPct val="100000"/>
              </a:lnSpc>
            </a:pPr>
            <a:fld id="{F9E019ED-810F-4F9C-9D12-8B8C9319BC5F}" type="slidenum">
              <a:rPr lang="ru-RU" sz="1200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/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9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1.png"/><Relationship Id="rId3" Type="http://schemas.openxmlformats.org/officeDocument/2006/relationships/image" Target="../media/image12.png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4.png"/><Relationship Id="rId3" Type="http://schemas.openxmlformats.org/officeDocument/2006/relationships/image" Target="../media/image15.png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png"/><Relationship Id="rId3" Type="http://schemas.openxmlformats.org/officeDocument/2006/relationships/image" Target="../media/image18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37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descr="" id="38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76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descr="" id="77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116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descr="" id="117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5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9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0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1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155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descr="" id="156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9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0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194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descr="" id="195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0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6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0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4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1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2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236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descr="" id="237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6.jpeg"/><Relationship Id="rId3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6.xml"/><Relationship Id="rId9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Lucida Sans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Book Antiqua"/>
              </a:rPr>
              <a:t>13.4.14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E8D88143-27F6-49D9-9B46-EA50068805B8}" type="slidenum">
              <a:rPr lang="ru-RU" sz="1200">
                <a:solidFill>
                  <a:srgbClr val="8b8b8b"/>
                </a:solidFill>
                <a:latin typeface="Book Antiqua"/>
              </a:rPr>
              <a:t>&lt;номер&gt;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Book Antiqua"/>
              </a:rPr>
              <a:t>13.4.14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DD164F77-4082-4447-89C4-9699290BBE4F}" type="slidenum">
              <a:rPr lang="ru-RU" sz="1200">
                <a:solidFill>
                  <a:srgbClr val="8b8b8b"/>
                </a:solidFill>
                <a:latin typeface="Book Antiqua"/>
              </a:rPr>
              <a:t>&lt;номер&gt;</a:t>
            </a:fld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Lucida Sans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/>
          <a:p>
            <a:pPr>
              <a:buSzPct val="2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Book Antiqua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2800">
                <a:solidFill>
                  <a:srgbClr val="000000"/>
                </a:solidFill>
                <a:latin typeface="Book Antiqua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Book Antiqua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2800">
                <a:solidFill>
                  <a:srgbClr val="000000"/>
                </a:solidFill>
                <a:latin typeface="Book Antiqua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Book Antiqua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2800">
                <a:solidFill>
                  <a:srgbClr val="000000"/>
                </a:solidFill>
                <a:latin typeface="Book Antiqua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800">
                <a:solidFill>
                  <a:srgbClr val="000000"/>
                </a:solidFill>
                <a:latin typeface="Book Antiqua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ru-RU">
                <a:solidFill>
                  <a:srgbClr val="000000"/>
                </a:solidFill>
                <a:latin typeface="Book Antiqua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ru-RU">
                <a:solidFill>
                  <a:srgbClr val="000000"/>
                </a:solidFill>
                <a:latin typeface="Book Antiqua"/>
              </a:rPr>
              <a:t>Пятый уровень</a:t>
            </a:r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</p:spPr>
        <p:txBody>
          <a:bodyPr anchor="ctr"/>
          <a:p>
            <a:pPr>
              <a:buSzPct val="25000"/>
              <a:buFont typeface="StarSymbol"/>
              <a:buChar char=""/>
            </a:pPr>
            <a:r>
              <a:rPr lang="ru-RU" sz="2800">
                <a:solidFill>
                  <a:srgbClr val="8b8b8b"/>
                </a:solidFill>
                <a:latin typeface="Book Antiqua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2800">
                <a:solidFill>
                  <a:srgbClr val="8b8b8b"/>
                </a:solidFill>
                <a:latin typeface="Book Antiqua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2800">
                <a:solidFill>
                  <a:srgbClr val="8b8b8b"/>
                </a:solidFill>
                <a:latin typeface="Book Antiqua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2800">
                <a:solidFill>
                  <a:srgbClr val="8b8b8b"/>
                </a:solidFill>
                <a:latin typeface="Book Antiqua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2800">
                <a:solidFill>
                  <a:srgbClr val="8b8b8b"/>
                </a:solidFill>
                <a:latin typeface="Book Antiqua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2800">
                <a:solidFill>
                  <a:srgbClr val="8b8b8b"/>
                </a:solidFill>
                <a:latin typeface="Book Antiqua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800">
                <a:solidFill>
                  <a:srgbClr val="8b8b8b"/>
                </a:solidFill>
                <a:latin typeface="Book Antiqua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ru-RU">
                <a:solidFill>
                  <a:srgbClr val="000000"/>
                </a:solidFill>
                <a:latin typeface="Book Antiqua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ru-RU">
                <a:solidFill>
                  <a:srgbClr val="000000"/>
                </a:solidFill>
                <a:latin typeface="Book Antiqua"/>
              </a:rPr>
              <a:t>Пятый уровень</a:t>
            </a:r>
            <a:endParaRPr/>
          </a:p>
        </p:txBody>
      </p:sp>
      <p:sp>
        <p:nvSpPr>
          <p:cNvPr id="81" name="PlaceHolder 4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2800">
                <a:solidFill>
                  <a:srgbClr val="8b8b8b"/>
                </a:solidFill>
                <a:latin typeface="Book Antiqua"/>
              </a:rPr>
              <a:t>13.4.14</a:t>
            </a:r>
            <a:endParaRPr/>
          </a:p>
        </p:txBody>
      </p:sp>
      <p:sp>
        <p:nvSpPr>
          <p:cNvPr id="82" name="PlaceHolder 5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83" name="PlaceHolder 6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03BDBCA2-7E11-4856-BD80-AA693B40DD5E}" type="slidenum">
              <a:rPr lang="ru-RU" sz="1200">
                <a:solidFill>
                  <a:srgbClr val="8b8b8b"/>
                </a:solidFill>
                <a:latin typeface="Book Antiqua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Lucida Sans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SzPct val="25000"/>
              <a:buFont typeface="StarSymbol"/>
              <a:buChar char="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ru-RU" sz="2800">
                <a:solidFill>
                  <a:srgbClr val="000000"/>
                </a:solidFill>
                <a:latin typeface="Book Antiqua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Пятый уровень</a:t>
            </a:r>
            <a:endParaRPr/>
          </a:p>
        </p:txBody>
      </p:sp>
      <p:sp>
        <p:nvSpPr>
          <p:cNvPr id="120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Book Antiqua"/>
              </a:rPr>
              <a:t>13.4.14</a:t>
            </a:r>
            <a:endParaRPr/>
          </a:p>
        </p:txBody>
      </p:sp>
      <p:sp>
        <p:nvSpPr>
          <p:cNvPr id="121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22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19B6A71C-9179-4F1F-9E60-8704490C3D3D}" type="slidenum">
              <a:rPr lang="ru-RU" sz="1200">
                <a:solidFill>
                  <a:srgbClr val="8b8b8b"/>
                </a:solidFill>
                <a:latin typeface="Book Antiqua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Lucida Sans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58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Book Antiqua"/>
              </a:rPr>
              <a:t>13.4.14</a:t>
            </a:r>
            <a:endParaRPr/>
          </a:p>
        </p:txBody>
      </p:sp>
      <p:sp>
        <p:nvSpPr>
          <p:cNvPr id="159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60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2F24DA0E-0B64-4EB3-B250-1C49E9C2A514}" type="slidenum">
              <a:rPr lang="ru-RU" sz="1200">
                <a:solidFill>
                  <a:srgbClr val="8b8b8b"/>
                </a:solidFill>
                <a:latin typeface="Book Antiqua"/>
              </a:rPr>
              <a:t>&lt;номер&gt;</a:t>
            </a:fld>
            <a:endParaRPr/>
          </a:p>
        </p:txBody>
      </p:sp>
      <p:sp>
        <p:nvSpPr>
          <p:cNvPr id="161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Lucida Sans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</p:spPr>
        <p:txBody>
          <a:bodyPr anchor="b"/>
          <a:p>
            <a:pPr>
              <a:buSzPct val="25000"/>
              <a:buFont typeface="StarSymbol"/>
              <a:buChar char=""/>
            </a:pPr>
            <a:r>
              <a:rPr b="1" lang="ru-RU" sz="2400">
                <a:solidFill>
                  <a:srgbClr val="000000"/>
                </a:solidFill>
                <a:latin typeface="Book Antiqua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b="1" lang="ru-RU" sz="2400">
                <a:solidFill>
                  <a:srgbClr val="000000"/>
                </a:solidFill>
                <a:latin typeface="Book Antiqua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b="1" lang="ru-RU" sz="2400">
                <a:solidFill>
                  <a:srgbClr val="000000"/>
                </a:solidFill>
                <a:latin typeface="Book Antiqua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b="1" lang="ru-RU" sz="2400">
                <a:solidFill>
                  <a:srgbClr val="000000"/>
                </a:solidFill>
                <a:latin typeface="Book Antiqua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b="1" lang="ru-RU" sz="2400">
                <a:solidFill>
                  <a:srgbClr val="000000"/>
                </a:solidFill>
                <a:latin typeface="Book Antiqua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b="1" lang="ru-RU" sz="2400">
                <a:solidFill>
                  <a:srgbClr val="000000"/>
                </a:solidFill>
                <a:latin typeface="Book Antiqua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000000"/>
                </a:solidFill>
                <a:latin typeface="Book Antiqua"/>
              </a:rPr>
              <a:t>Седьмой уровень структурыОбразец текста</a:t>
            </a:r>
            <a:endParaRPr/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</p:spPr>
        <p:txBody>
          <a:bodyPr anchor="ctr"/>
          <a:p>
            <a:pPr>
              <a:buSzPct val="25000"/>
              <a:buFont typeface="StarSymbol"/>
              <a:buChar char=""/>
            </a:pPr>
            <a:r>
              <a:rPr lang="ru-RU" sz="2400">
                <a:solidFill>
                  <a:srgbClr val="8b8b8b"/>
                </a:solidFill>
                <a:latin typeface="Book Antiqua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2400">
                <a:solidFill>
                  <a:srgbClr val="8b8b8b"/>
                </a:solidFill>
                <a:latin typeface="Book Antiqua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2400">
                <a:solidFill>
                  <a:srgbClr val="8b8b8b"/>
                </a:solidFill>
                <a:latin typeface="Book Antiqua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2400">
                <a:solidFill>
                  <a:srgbClr val="8b8b8b"/>
                </a:solidFill>
                <a:latin typeface="Book Antiqua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2400">
                <a:solidFill>
                  <a:srgbClr val="8b8b8b"/>
                </a:solidFill>
                <a:latin typeface="Book Antiqua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2400">
                <a:solidFill>
                  <a:srgbClr val="8b8b8b"/>
                </a:solidFill>
                <a:latin typeface="Book Antiqua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8b8b8b"/>
                </a:solidFill>
                <a:latin typeface="Book Antiqua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ru-RU">
                <a:solidFill>
                  <a:srgbClr val="000000"/>
                </a:solidFill>
                <a:latin typeface="Book Antiqua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ru-RU" sz="1600">
                <a:solidFill>
                  <a:srgbClr val="000000"/>
                </a:solidFill>
                <a:latin typeface="Book Antiqua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ru-RU" sz="1600">
                <a:solidFill>
                  <a:srgbClr val="000000"/>
                </a:solidFill>
                <a:latin typeface="Book Antiqua"/>
              </a:rPr>
              <a:t>Пятый уровень</a:t>
            </a:r>
            <a:endParaRPr/>
          </a:p>
        </p:txBody>
      </p:sp>
      <p:sp>
        <p:nvSpPr>
          <p:cNvPr id="199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</p:spPr>
        <p:txBody>
          <a:bodyPr anchor="b"/>
          <a:p>
            <a:pPr>
              <a:buSzPct val="25000"/>
              <a:buFont typeface="StarSymbol"/>
              <a:buChar char=""/>
            </a:pPr>
            <a:r>
              <a:rPr b="1" lang="ru-RU" sz="2400">
                <a:solidFill>
                  <a:srgbClr val="8b8b8b"/>
                </a:solidFill>
                <a:latin typeface="Book Antiqua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b="1" lang="ru-RU" sz="2400">
                <a:solidFill>
                  <a:srgbClr val="8b8b8b"/>
                </a:solidFill>
                <a:latin typeface="Book Antiqua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b="1" lang="ru-RU" sz="2400">
                <a:solidFill>
                  <a:srgbClr val="8b8b8b"/>
                </a:solidFill>
                <a:latin typeface="Book Antiqua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b="1" lang="ru-RU" sz="2400">
                <a:solidFill>
                  <a:srgbClr val="8b8b8b"/>
                </a:solidFill>
                <a:latin typeface="Book Antiqua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b="1" lang="ru-RU" sz="2400">
                <a:solidFill>
                  <a:srgbClr val="8b8b8b"/>
                </a:solidFill>
                <a:latin typeface="Book Antiqua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b="1" lang="ru-RU" sz="2400">
                <a:solidFill>
                  <a:srgbClr val="8b8b8b"/>
                </a:solidFill>
                <a:latin typeface="Book Antiqua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8b8b8b"/>
                </a:solidFill>
                <a:latin typeface="Book Antiqua"/>
              </a:rPr>
              <a:t>Седьмой уровень структурыОбразец текста</a:t>
            </a:r>
            <a:endParaRPr/>
          </a:p>
        </p:txBody>
      </p:sp>
      <p:sp>
        <p:nvSpPr>
          <p:cNvPr id="200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</p:spPr>
        <p:txBody>
          <a:bodyPr anchor="ctr"/>
          <a:p>
            <a:pPr>
              <a:buSzPct val="25000"/>
              <a:buFont typeface="StarSymbol"/>
              <a:buChar char=""/>
            </a:pPr>
            <a:r>
              <a:rPr lang="ru-RU" sz="2400">
                <a:solidFill>
                  <a:srgbClr val="8b8b8b"/>
                </a:solidFill>
                <a:latin typeface="Book Antiqua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2400">
                <a:solidFill>
                  <a:srgbClr val="8b8b8b"/>
                </a:solidFill>
                <a:latin typeface="Book Antiqua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2400">
                <a:solidFill>
                  <a:srgbClr val="8b8b8b"/>
                </a:solidFill>
                <a:latin typeface="Book Antiqua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2400">
                <a:solidFill>
                  <a:srgbClr val="8b8b8b"/>
                </a:solidFill>
                <a:latin typeface="Book Antiqua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2400">
                <a:solidFill>
                  <a:srgbClr val="8b8b8b"/>
                </a:solidFill>
                <a:latin typeface="Book Antiqua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2400">
                <a:solidFill>
                  <a:srgbClr val="8b8b8b"/>
                </a:solidFill>
                <a:latin typeface="Book Antiqua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8b8b8b"/>
                </a:solidFill>
                <a:latin typeface="Book Antiqua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ru-RU">
                <a:solidFill>
                  <a:srgbClr val="000000"/>
                </a:solidFill>
                <a:latin typeface="Book Antiqua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ru-RU" sz="1600">
                <a:solidFill>
                  <a:srgbClr val="000000"/>
                </a:solidFill>
                <a:latin typeface="Book Antiqua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ru-RU" sz="1600">
                <a:solidFill>
                  <a:srgbClr val="000000"/>
                </a:solidFill>
                <a:latin typeface="Book Antiqua"/>
              </a:rPr>
              <a:t>Пятый уровень</a:t>
            </a:r>
            <a:endParaRPr/>
          </a:p>
        </p:txBody>
      </p:sp>
      <p:sp>
        <p:nvSpPr>
          <p:cNvPr id="201" name="PlaceHolder 6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2400">
                <a:solidFill>
                  <a:srgbClr val="8b8b8b"/>
                </a:solidFill>
                <a:latin typeface="Book Antiqua"/>
              </a:rPr>
              <a:t>13.4.14</a:t>
            </a:r>
            <a:endParaRPr/>
          </a:p>
        </p:txBody>
      </p:sp>
      <p:sp>
        <p:nvSpPr>
          <p:cNvPr id="202" name="PlaceHolder 7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203" name="PlaceHolder 8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937195B4-FA96-49CD-9054-8C2FC1F837A8}" type="slidenum">
              <a:rPr lang="ru-RU" sz="2400">
                <a:solidFill>
                  <a:srgbClr val="8b8b8b"/>
                </a:solidFill>
                <a:latin typeface="Book Antiqua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jpe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hyperlink" Target="http://ukurier.gov.ua/uk/articles/zasluzhenij-profesor-tehaskogo-m-universitetu-rost/p/" TargetMode="External"/><Relationship Id="rId3" Type="http://schemas.openxmlformats.org/officeDocument/2006/relationships/image" Target="../media/image32.png"/><Relationship Id="rId4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jpeg"/><Relationship Id="rId3" Type="http://schemas.openxmlformats.org/officeDocument/2006/relationships/image" Target="../media/image35.jpeg"/><Relationship Id="rId4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8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28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41.jpeg"/><Relationship Id="rId2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42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hyperlink" Target="http://kambuz.org.ua/publ/6-1-0-6" TargetMode="External"/><Relationship Id="rId2" Type="http://schemas.openxmlformats.org/officeDocument/2006/relationships/hyperlink" Target="http://kambuz.org.ua/publ/6-1-0-6" TargetMode="External"/><Relationship Id="rId3" Type="http://schemas.openxmlformats.org/officeDocument/2006/relationships/hyperlink" Target="http://kambuz.org.ua/publ/6-1-0-6" TargetMode="External"/><Relationship Id="rId4" Type="http://schemas.openxmlformats.org/officeDocument/2006/relationships/hyperlink" Target="http://kambuz.org.ua/publ/6-1-0-6" TargetMode="External"/><Relationship Id="rId5" Type="http://schemas.openxmlformats.org/officeDocument/2006/relationships/hyperlink" Target="http://kambuz.org.ua/publ/6-1-0-6" TargetMode="External"/><Relationship Id="rId6" Type="http://schemas.openxmlformats.org/officeDocument/2006/relationships/hyperlink" Target="http://kambuz.org.ua/publ/6-1-0-6" TargetMode="External"/><Relationship Id="rId7" Type="http://schemas.openxmlformats.org/officeDocument/2006/relationships/hyperlink" Target="http://kambuz.org.ua/publ/6-1-0-6" TargetMode="External"/><Relationship Id="rId8" Type="http://schemas.openxmlformats.org/officeDocument/2006/relationships/hyperlink" Target="http://kambuz.org.ua/publ/6-1-0-6" TargetMode="External"/><Relationship Id="rId9" Type="http://schemas.openxmlformats.org/officeDocument/2006/relationships/hyperlink" Target="http://kambuz.org.ua/publ/6-1-0-6" TargetMode="External"/><Relationship Id="rId10" Type="http://schemas.openxmlformats.org/officeDocument/2006/relationships/hyperlink" Target="http://kambuz.org.ua/publ/6-1-0-6" TargetMode="External"/><Relationship Id="rId11" Type="http://schemas.openxmlformats.org/officeDocument/2006/relationships/image" Target="../media/image19.jpeg"/><Relationship Id="rId12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43.jpeg"/><Relationship Id="rId2" Type="http://schemas.openxmlformats.org/officeDocument/2006/relationships/image" Target="../media/image44.jpeg"/><Relationship Id="rId3" Type="http://schemas.openxmlformats.org/officeDocument/2006/relationships/slideLayout" Target="../slideLayouts/slideLayout37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45.jpeg"/><Relationship Id="rId2" Type="http://schemas.openxmlformats.org/officeDocument/2006/relationships/image" Target="../media/image46.png"/><Relationship Id="rId3" Type="http://schemas.openxmlformats.org/officeDocument/2006/relationships/slideLayout" Target="../slideLayouts/slideLayout1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1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48.jpeg"/><Relationship Id="rId2" Type="http://schemas.openxmlformats.org/officeDocument/2006/relationships/slideLayout" Target="../slideLayouts/slideLayout5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49.jpeg"/><Relationship Id="rId2" Type="http://schemas.openxmlformats.org/officeDocument/2006/relationships/image" Target="../media/image50.jpeg"/><Relationship Id="rId3" Type="http://schemas.openxmlformats.org/officeDocument/2006/relationships/slideLayout" Target="../slideLayouts/slideLayout1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slideLayout" Target="../slideLayouts/slideLayout1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52.jpeg"/><Relationship Id="rId2" Type="http://schemas.openxmlformats.org/officeDocument/2006/relationships/image" Target="../media/image53.jpeg"/><Relationship Id="rId3" Type="http://schemas.openxmlformats.org/officeDocument/2006/relationships/slideLayout" Target="../slideLayouts/slideLayout1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54.jpeg"/><Relationship Id="rId2" Type="http://schemas.openxmlformats.org/officeDocument/2006/relationships/slideLayout" Target="../slideLayouts/slideLayout1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55.jpeg"/><Relationship Id="rId2" Type="http://schemas.openxmlformats.org/officeDocument/2006/relationships/slideLayout" Target="../slideLayouts/slideLayout13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56.jpeg"/><Relationship Id="rId2" Type="http://schemas.openxmlformats.org/officeDocument/2006/relationships/slideLayout" Target="../slideLayouts/slideLayout28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57.jpeg"/><Relationship Id="rId2" Type="http://schemas.openxmlformats.org/officeDocument/2006/relationships/slideLayout" Target="../slideLayouts/slideLayout1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slideLayout" Target="../slideLayouts/slideLayout13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59.jpeg"/><Relationship Id="rId2" Type="http://schemas.openxmlformats.org/officeDocument/2006/relationships/slideLayout" Target="../slideLayouts/slideLayout1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60.jpeg"/><Relationship Id="rId2" Type="http://schemas.openxmlformats.org/officeDocument/2006/relationships/slideLayout" Target="../slideLayouts/slideLayout61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61.jpeg"/><Relationship Id="rId2" Type="http://schemas.openxmlformats.org/officeDocument/2006/relationships/slideLayout" Target="../slideLayouts/slideLayout13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62.jpeg"/><Relationship Id="rId2" Type="http://schemas.openxmlformats.org/officeDocument/2006/relationships/image" Target="../media/image63.png"/><Relationship Id="rId3" Type="http://schemas.openxmlformats.org/officeDocument/2006/relationships/slideLayout" Target="../slideLayouts/slideLayout37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64.jpeg"/><Relationship Id="rId2" Type="http://schemas.openxmlformats.org/officeDocument/2006/relationships/slideLayout" Target="../slideLayouts/slideLayout37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65.png"/><Relationship Id="rId2" Type="http://schemas.openxmlformats.org/officeDocument/2006/relationships/image" Target="../media/image66.png"/><Relationship Id="rId3" Type="http://schemas.openxmlformats.org/officeDocument/2006/relationships/slideLayout" Target="../slideLayouts/slideLayout37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67.jpeg"/><Relationship Id="rId2" Type="http://schemas.openxmlformats.org/officeDocument/2006/relationships/slideLayout" Target="../slideLayouts/slideLayout3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8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68.png"/><Relationship Id="rId2" Type="http://schemas.openxmlformats.org/officeDocument/2006/relationships/slideLayout" Target="../slideLayouts/slideLayout37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69.png"/><Relationship Id="rId2" Type="http://schemas.openxmlformats.org/officeDocument/2006/relationships/slideLayout" Target="../slideLayouts/slideLayout13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70.jpeg"/><Relationship Id="rId2" Type="http://schemas.openxmlformats.org/officeDocument/2006/relationships/slideLayout" Target="../slideLayouts/slideLayout53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71.jpeg"/><Relationship Id="rId2" Type="http://schemas.openxmlformats.org/officeDocument/2006/relationships/slideLayout" Target="../slideLayouts/slideLayout37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72.jpeg"/><Relationship Id="rId2" Type="http://schemas.openxmlformats.org/officeDocument/2006/relationships/slideLayout" Target="../slideLayouts/slideLayout37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73.jpeg"/><Relationship Id="rId2" Type="http://schemas.openxmlformats.org/officeDocument/2006/relationships/slideLayout" Target="../slideLayouts/slideLayout13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74.jpeg"/><Relationship Id="rId2" Type="http://schemas.openxmlformats.org/officeDocument/2006/relationships/image" Target="../media/image75.jpeg"/><Relationship Id="rId3" Type="http://schemas.openxmlformats.org/officeDocument/2006/relationships/slideLayout" Target="../slideLayouts/slideLayout13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76.jpeg"/><Relationship Id="rId2" Type="http://schemas.openxmlformats.org/officeDocument/2006/relationships/slideLayout" Target="../slideLayouts/slideLayout37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image" Target="../media/image77.jpeg"/><Relationship Id="rId2" Type="http://schemas.openxmlformats.org/officeDocument/2006/relationships/slideLayout" Target="../slideLayouts/slideLayout37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6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78.jpeg"/><Relationship Id="rId2" Type="http://schemas.openxmlformats.org/officeDocument/2006/relationships/image" Target="../media/image79.jpeg"/><Relationship Id="rId3" Type="http://schemas.openxmlformats.org/officeDocument/2006/relationships/slideLayout" Target="../slideLayouts/slideLayout37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80.jpeg"/><Relationship Id="rId2" Type="http://schemas.openxmlformats.org/officeDocument/2006/relationships/image" Target="../media/image81.jpeg"/><Relationship Id="rId3" Type="http://schemas.openxmlformats.org/officeDocument/2006/relationships/slideLayout" Target="../slideLayouts/slideLayout13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image" Target="../media/image82.jpeg"/><Relationship Id="rId2" Type="http://schemas.openxmlformats.org/officeDocument/2006/relationships/slideLayout" Target="../slideLayouts/slideLayout13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image" Target="../media/image83.jpeg"/><Relationship Id="rId2" Type="http://schemas.openxmlformats.org/officeDocument/2006/relationships/slideLayout" Target="../slideLayouts/slideLayout2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slideLayout" Target="../slideLayouts/slideLayout2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8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image" Target="../media/image85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extShape 1"/>
          <p:cNvSpPr txBox="1"/>
          <p:nvPr/>
        </p:nvSpPr>
        <p:spPr>
          <a:xfrm>
            <a:off x="571320" y="571320"/>
            <a:ext cx="7670880" cy="437328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7200">
                <a:solidFill>
                  <a:srgbClr val="000000"/>
                </a:solidFill>
                <a:latin typeface="BatangChe"/>
                <a:ea typeface="BatangChe"/>
              </a:rPr>
              <a:t>Історія кафедри точних наук</a:t>
            </a:r>
            <a:endParaRPr/>
          </a:p>
        </p:txBody>
      </p:sp>
      <p:sp>
        <p:nvSpPr>
          <p:cNvPr id="244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</p:spPr>
        <p:txBody>
          <a:bodyPr/>
          <a:p>
            <a:pPr algn="ctr"/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Lucida Sans"/>
              </a:rPr>
              <a:t>Ніколенко Зінаїда Федорівна</a:t>
            </a:r>
            <a:endParaRPr/>
          </a:p>
        </p:txBody>
      </p:sp>
      <p:sp>
        <p:nvSpPr>
          <p:cNvPr id="262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      </a:t>
            </a:r>
            <a:r>
              <a:rPr lang="ru-RU" sz="2000">
                <a:solidFill>
                  <a:srgbClr val="000000"/>
                </a:solidFill>
                <a:latin typeface="Book Antiqua"/>
              </a:rPr>
              <a:t>Працювала в СШ №23 м. Чернівці з грудня 1944 р. комсоргом ЦКВЛКСМ школи і вчителем математики, в 1946 р. переведена на посаду вчителя математики , з 28.08.1959 20 років працювала завідуючою учбової частини школи і вчителем математики до виходу на пенсію в 1979 р.</a:t>
            </a:r>
            <a:endParaRPr/>
          </a:p>
          <a:p>
            <a:pPr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          </a:t>
            </a:r>
            <a:r>
              <a:rPr lang="ru-RU" sz="2000">
                <a:solidFill>
                  <a:srgbClr val="000000"/>
                </a:solidFill>
                <a:latin typeface="Book Antiqua"/>
              </a:rPr>
              <a:t>До роботи відносилася сумлінно, добросовісно, користувалася повагою педагогічного, учнівського та батьківського колективів. Нагороджувалася за сумлінну працю в навчанні і вихованні молодого покоління дирекцією і профспілковою організацією школи, відділами освіти міста, грамотами Міністерства освіти, була занесена в книгу пошани м. Чернівці, “Відмінник народної освіти України”.</a:t>
            </a:r>
            <a:endParaRPr/>
          </a:p>
        </p:txBody>
      </p:sp>
    </p:spTree>
  </p:cSld>
  <p:timing>
    <p:tnLst>
      <p:par>
        <p:cTn dur="indefinite" id="11" nodeType="tmRoot" restart="never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63" name="Picture 2"/>
          <p:cNvPicPr/>
          <p:nvPr/>
        </p:nvPicPr>
        <p:blipFill>
          <a:blip r:embed="rId1"/>
          <a:srcRect b="60518" l="56968" r="1643" t="0"/>
          <a:stretch>
            <a:fillRect/>
          </a:stretch>
        </p:blipFill>
        <p:spPr>
          <a:xfrm rot="5400000">
            <a:off x="2948040" y="695160"/>
            <a:ext cx="6819480" cy="4714560"/>
          </a:xfrm>
          <a:prstGeom prst="rect">
            <a:avLst/>
          </a:prstGeom>
          <a:ln w="190440">
            <a:solidFill>
              <a:srgbClr val="ffffff"/>
            </a:solidFill>
            <a:round/>
          </a:ln>
        </p:spPr>
      </p:pic>
      <p:pic>
        <p:nvPicPr>
          <p:cNvPr descr="" id="264" name="Picture 4"/>
          <p:cNvPicPr/>
          <p:nvPr/>
        </p:nvPicPr>
        <p:blipFill>
          <a:blip r:embed="rId2"/>
          <a:srcRect b="3122" l="12193" r="26715" t="52092"/>
          <a:stretch>
            <a:fillRect/>
          </a:stretch>
        </p:blipFill>
        <p:spPr>
          <a:xfrm>
            <a:off x="0" y="428760"/>
            <a:ext cx="5357520" cy="5281200"/>
          </a:xfrm>
          <a:prstGeom prst="rect">
            <a:avLst/>
          </a:prstGeom>
          <a:ln w="190440">
            <a:solidFill>
              <a:srgbClr val="ffffff"/>
            </a:solidFill>
            <a:miter/>
          </a:ln>
        </p:spPr>
      </p:pic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65" name="Picture 3"/>
          <p:cNvPicPr/>
          <p:nvPr/>
        </p:nvPicPr>
        <p:blipFill>
          <a:blip r:embed="rId1"/>
          <a:srcRect b="3123" l="25250" r="19427" t="62497"/>
          <a:stretch>
            <a:fillRect/>
          </a:stretch>
        </p:blipFill>
        <p:spPr>
          <a:xfrm>
            <a:off x="4357800" y="2571840"/>
            <a:ext cx="4606200" cy="4000320"/>
          </a:xfrm>
          <a:prstGeom prst="rect">
            <a:avLst/>
          </a:prstGeom>
          <a:ln>
            <a:noFill/>
          </a:ln>
        </p:spPr>
      </p:pic>
      <p:pic>
        <p:nvPicPr>
          <p:cNvPr descr="" id="266" name="Picture 2"/>
          <p:cNvPicPr/>
          <p:nvPr/>
        </p:nvPicPr>
        <p:blipFill>
          <a:blip r:embed="rId2"/>
          <a:srcRect b="5799" l="5465" r="50000" t="45686"/>
          <a:stretch>
            <a:fillRect/>
          </a:stretch>
        </p:blipFill>
        <p:spPr>
          <a:xfrm>
            <a:off x="214200" y="214200"/>
            <a:ext cx="5000400" cy="3947400"/>
          </a:xfrm>
          <a:prstGeom prst="rect">
            <a:avLst/>
          </a:prstGeom>
          <a:ln>
            <a:noFill/>
          </a:ln>
        </p:spPr>
      </p:pic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TextShape 1"/>
          <p:cNvSpPr txBox="1"/>
          <p:nvPr/>
        </p:nvSpPr>
        <p:spPr>
          <a:xfrm>
            <a:off x="611640" y="332640"/>
            <a:ext cx="7992360" cy="50364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000000"/>
                </a:solidFill>
                <a:latin typeface="Lucida Sans"/>
              </a:rPr>
              <a:t>    </a:t>
            </a:r>
            <a:r>
              <a:rPr b="1" lang="ru-RU" sz="2400">
                <a:solidFill>
                  <a:srgbClr val="000000"/>
                </a:solidFill>
                <a:latin typeface="Lucida Sans"/>
              </a:rPr>
              <a:t>Нагороди:</a:t>
            </a:r>
            <a:endParaRPr/>
          </a:p>
        </p:txBody>
      </p:sp>
      <p:sp>
        <p:nvSpPr>
          <p:cNvPr id="268" name="TextShape 2"/>
          <p:cNvSpPr txBox="1"/>
          <p:nvPr/>
        </p:nvSpPr>
        <p:spPr>
          <a:xfrm>
            <a:off x="457200" y="980640"/>
            <a:ext cx="8229240" cy="51451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Медаль за доблестный труд в Великой Отечественной войне 1941-1945 гг.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Медаль за доблестный труд в ознаменование 100-летия со дня рождения В. И. Ленина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Медаль «50 лет победы в Великой Отечественной войне 1941-1945 гг.»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Грамоти Міністерства освіти України (1955 р., 1957 р.)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Пам'ятний знак “50 років визволення України”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Медаль «60 лет победы в Великой Отечественной войне 1941-1945 гг.»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Победа в Великой Отечественной войне, памятный знак 1945 г.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Занесена в книгу пошани м. Чернівці 1976-1977 н.р.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Грамота обласного відділу народної освіти (1973 р.)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Грамоти Чернівецького відділу народної освіти (1968 р., 1979 р., 1998 р.)</a:t>
            </a:r>
            <a:endParaRPr/>
          </a:p>
        </p:txBody>
      </p:sp>
    </p:spTree>
  </p:cSld>
  <p:timing>
    <p:tnLst>
      <p:par>
        <p:cTn dur="indefinite" id="13" nodeType="tmRoot" restart="never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TextShape 1"/>
          <p:cNvSpPr txBox="1"/>
          <p:nvPr/>
        </p:nvSpPr>
        <p:spPr>
          <a:xfrm>
            <a:off x="755640" y="620640"/>
            <a:ext cx="7632360" cy="55443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        “ </a:t>
            </a:r>
            <a:r>
              <a:rPr lang="ru-RU" sz="2000">
                <a:solidFill>
                  <a:srgbClr val="000000"/>
                </a:solidFill>
                <a:latin typeface="Book Antiqua"/>
              </a:rPr>
              <a:t>На пенсію я пішла в 1979 р. Колектив проводжав мене плакатом, на якому був мій портрет і написані слова: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В роботі лункій освітянської ниви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Віддали Ви творчість і серця пориви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Ви сіяли добре, і мудре, і вічне,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І завжди були до людей доброзичні,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В роботі спокійна, рішуча і спритна.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Ніколенко – кожному вчителю приклад.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Ви з нами завжди в освітянському полі,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Ви з нами завжди залишаєтесь в школі… “   </a:t>
            </a:r>
            <a:endParaRPr/>
          </a:p>
        </p:txBody>
      </p:sp>
    </p:spTree>
  </p:cSld>
  <p:timing>
    <p:tnLst>
      <p:par>
        <p:cTn dur="indefinite" id="15" nodeType="tmRoot" restart="never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extShape 1"/>
          <p:cNvSpPr txBox="1"/>
          <p:nvPr/>
        </p:nvSpPr>
        <p:spPr>
          <a:xfrm>
            <a:off x="457200" y="116640"/>
            <a:ext cx="7930800" cy="633636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</a:pPr>
            <a:r>
              <a:rPr b="1" lang="ru-RU" sz="2400">
                <a:solidFill>
                  <a:srgbClr val="000000"/>
                </a:solidFill>
                <a:latin typeface="Book Antiqua"/>
              </a:rPr>
              <a:t>Очі - вікна душі</a:t>
            </a:r>
            <a:endParaRPr/>
          </a:p>
          <a:p>
            <a:pPr algn="r">
              <a:lnSpc>
                <a:spcPct val="100000"/>
              </a:lnSpc>
            </a:pPr>
            <a:r>
              <a:rPr i="1" lang="ru-RU" sz="1900">
                <a:solidFill>
                  <a:srgbClr val="000000"/>
                </a:solidFill>
                <a:latin typeface="Book Antiqua"/>
              </a:rPr>
              <a:t>Зінаїді Федорівні в день </a:t>
            </a:r>
            <a:endParaRPr/>
          </a:p>
          <a:p>
            <a:pPr algn="r">
              <a:lnSpc>
                <a:spcPct val="100000"/>
              </a:lnSpc>
            </a:pPr>
            <a:r>
              <a:rPr i="1" lang="ru-RU" sz="1900">
                <a:solidFill>
                  <a:srgbClr val="000000"/>
                </a:solidFill>
                <a:latin typeface="Book Antiqua"/>
              </a:rPr>
              <a:t>п'ятдесятиріччя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Надають окуляри строгості,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Математики строгий ритм.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Тільки очі – два неба совісті,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Ніби ніжності кольори.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І мережить на дошці вчителька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Зосереджену строгість цифр,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Аж з “ камчатки ” базіка витріщивсь,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Зачарований, він мовчить.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І нараз загориться посмішка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ЇЇ щастя – ось діти ці.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Тільки втома, ну трішки зроситься,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На усміхненім добрім лиці.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П'ятдесята весна…чи правда?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Вимальовує зморшки сум.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Та у серці – весняні барви,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А в очах діти бачать красу</a:t>
            </a:r>
            <a:endParaRPr/>
          </a:p>
          <a:p>
            <a:pPr algn="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Учень 9-Б кл.</a:t>
            </a:r>
            <a:endParaRPr/>
          </a:p>
          <a:p>
            <a:pPr algn="r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Book Antiqua"/>
              </a:rPr>
              <a:t>Унгурян Тарас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</p:spTree>
  </p:cSld>
  <p:timing>
    <p:tnLst>
      <p:par>
        <p:cTn dur="indefinite" id="17" nodeType="tmRoot" restart="never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71" name="Рисунок 4"/>
          <p:cNvPicPr/>
          <p:nvPr/>
        </p:nvPicPr>
        <p:blipFill>
          <a:blip r:embed="rId1"/>
          <a:stretch>
            <a:fillRect/>
          </a:stretch>
        </p:blipFill>
        <p:spPr>
          <a:xfrm>
            <a:off x="6143760" y="2786040"/>
            <a:ext cx="2430000" cy="3382560"/>
          </a:xfrm>
          <a:prstGeom prst="rect">
            <a:avLst/>
          </a:prstGeom>
          <a:ln>
            <a:noFill/>
          </a:ln>
        </p:spPr>
      </p:pic>
      <p:sp>
        <p:nvSpPr>
          <p:cNvPr id="272" name="CustomShape 1"/>
          <p:cNvSpPr/>
          <p:nvPr/>
        </p:nvSpPr>
        <p:spPr>
          <a:xfrm>
            <a:off x="0" y="0"/>
            <a:ext cx="9143640" cy="456840"/>
          </a:xfrm>
          <a:prstGeom prst="rect">
            <a:avLst/>
          </a:prstGeom>
          <a:noFill/>
          <a:ln w="9360">
            <a:noFill/>
          </a:ln>
        </p:spPr>
      </p:sp>
      <p:sp>
        <p:nvSpPr>
          <p:cNvPr id="273" name="CustomShape 2"/>
          <p:cNvSpPr/>
          <p:nvPr/>
        </p:nvSpPr>
        <p:spPr>
          <a:xfrm>
            <a:off x="0" y="961920"/>
            <a:ext cx="9143640" cy="456840"/>
          </a:xfrm>
          <a:prstGeom prst="rect">
            <a:avLst/>
          </a:prstGeom>
          <a:noFill/>
          <a:ln w="9360">
            <a:noFill/>
          </a:ln>
        </p:spPr>
      </p:sp>
      <p:sp>
        <p:nvSpPr>
          <p:cNvPr id="274" name="CustomShape 3"/>
          <p:cNvSpPr/>
          <p:nvPr/>
        </p:nvSpPr>
        <p:spPr>
          <a:xfrm>
            <a:off x="214200" y="423720"/>
            <a:ext cx="5071680" cy="563328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p>
            <a:pPr algn="just">
              <a:lnSpc>
                <a:spcPct val="100000"/>
              </a:lnSpc>
            </a:pPr>
            <a:r>
              <a:rPr b="1" lang="ru-RU" sz="1400">
                <a:solidFill>
                  <a:srgbClr val="000000"/>
                </a:solidFill>
                <a:latin typeface="Calibri"/>
                <a:ea typeface="Times New Roman"/>
              </a:rPr>
              <a:t>Синельников Георгій Власович</a:t>
            </a:r>
            <a:r>
              <a:rPr lang="ru-RU" sz="1400">
                <a:solidFill>
                  <a:srgbClr val="000000"/>
                </a:solidFill>
                <a:latin typeface="Calibri"/>
                <a:ea typeface="Times New Roman"/>
              </a:rPr>
              <a:t> (22.1.1898, с. Новоаннівка Краснодонського р-ну Луганської обл. - 24.XII. 1989, Чернівці) -  український письменник і педагог. В 1932 закінчив Луганський пед. інститут, потім працював у школах. Учасник Великої Вітчизняної війни. </a:t>
            </a:r>
            <a:r>
              <a:rPr b="1" lang="ru-RU" sz="1400">
                <a:solidFill>
                  <a:srgbClr val="000000"/>
                </a:solidFill>
                <a:latin typeface="Calibri"/>
                <a:ea typeface="Times New Roman"/>
              </a:rPr>
              <a:t>З 1944 проживав у Чернівцях, де викладав математику спочатку в СШ № 1, а потім СШ № 23 (по 1958 рік). 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Calibri"/>
                <a:ea typeface="Times New Roman"/>
              </a:rPr>
              <a:t>За успіхи в роботі на педагогічній ниві отримав орден «Знак Пошани» і медаль «За трудову відзнаку». Ще викладаючи, Г. Синельников почав писати оповідання про шкільне життя.  Перші його твори друкувались у педагогічних газетах. Перша повість  «Друзі – товариші» була видана в Ужгороді у 1956 році окремою книгою. Критика високо оцінила цю повість. У 1958 році Г. Синельников став членом Спілки письменників СРСР. Повість «В одній школі» автор спочатку опублікував  російською мовою в журналі «Радянська Україна» (1958, №5-6), а потім переклав на  українську мову і в новій  редакції видав у 1961 році в Станіславі (тепер – Івано-Франківськ) окремою книгою. Пізніше написав ще одну повість «З літопису лихоліття».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Calibri"/>
                <a:ea typeface="Times New Roman"/>
              </a:rPr>
              <a:t>З часом Синельников  почав писати повісті. Вийшли вони 3 збірками – «Люди, скажіть…» (1967), «У трикутнику» (1972) та «Бузок цвіте» (1978). Критика оцінила їх позитивно.  Його оповідання: «Зустріч з минулим», «Під Гострою Могилою», «Щастя», «Золота середина», «Співак», «Курняк», «Дністрові кручі», «Марійка», «Бузок цвіте», «Дідусь», «Галю, вернись», «Сергійко», «У заметіль», «Ми з Даньком», «Перемога», «Влітку».</a:t>
            </a:r>
            <a:endParaRPr/>
          </a:p>
        </p:txBody>
      </p:sp>
      <p:sp>
        <p:nvSpPr>
          <p:cNvPr id="275" name="CustomShape 4"/>
          <p:cNvSpPr/>
          <p:nvPr/>
        </p:nvSpPr>
        <p:spPr>
          <a:xfrm>
            <a:off x="5000760" y="0"/>
            <a:ext cx="4142880" cy="30715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Lucida Sans"/>
              </a:rPr>
              <a:t>Синельников Георгій Власович</a:t>
            </a:r>
            <a:endParaRPr/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76" name="Рисунок 1"/>
          <p:cNvPicPr/>
          <p:nvPr/>
        </p:nvPicPr>
        <p:blipFill>
          <a:blip r:embed="rId1"/>
          <a:srcRect b="63149" l="64143" r="27951" t="19913"/>
          <a:stretch>
            <a:fillRect/>
          </a:stretch>
        </p:blipFill>
        <p:spPr>
          <a:xfrm>
            <a:off x="0" y="357120"/>
            <a:ext cx="3714480" cy="6247080"/>
          </a:xfrm>
          <a:prstGeom prst="rect">
            <a:avLst/>
          </a:prstGeom>
          <a:ln>
            <a:noFill/>
          </a:ln>
        </p:spPr>
      </p:pic>
      <p:sp>
        <p:nvSpPr>
          <p:cNvPr id="277" name="CustomShape 1"/>
          <p:cNvSpPr/>
          <p:nvPr/>
        </p:nvSpPr>
        <p:spPr>
          <a:xfrm>
            <a:off x="3929040" y="1071720"/>
            <a:ext cx="4785840" cy="33814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3600">
                <a:solidFill>
                  <a:srgbClr val="000000"/>
                </a:solidFill>
                <a:latin typeface="Book Antiqua"/>
              </a:rPr>
              <a:t>Мілер Софія Ісаківна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розпочала свій  трудовий шлях у СШ № 23 на посаді лаборанта у вересні 1957 року  і лише через десять років, а саме з 25 серпня1967 року стала викладати математику. </a:t>
            </a:r>
            <a:endParaRPr/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78" name="Picture 7"/>
          <p:cNvPicPr/>
          <p:nvPr/>
        </p:nvPicPr>
        <p:blipFill>
          <a:blip r:embed="rId1"/>
          <a:stretch>
            <a:fillRect/>
          </a:stretch>
        </p:blipFill>
        <p:spPr>
          <a:xfrm rot="16200000">
            <a:off x="-659520" y="1172520"/>
            <a:ext cx="6071760" cy="4248720"/>
          </a:xfrm>
          <a:prstGeom prst="rect">
            <a:avLst/>
          </a:prstGeom>
          <a:ln>
            <a:noFill/>
          </a:ln>
        </p:spPr>
      </p:pic>
      <p:sp>
        <p:nvSpPr>
          <p:cNvPr id="279" name="CustomShape 1"/>
          <p:cNvSpPr/>
          <p:nvPr/>
        </p:nvSpPr>
        <p:spPr>
          <a:xfrm>
            <a:off x="4786200" y="1071720"/>
            <a:ext cx="4143240" cy="27709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 algn="just">
              <a:lnSpc>
                <a:spcPct val="100000"/>
              </a:lnSpc>
            </a:pPr>
            <a:r>
              <a:rPr lang="ru-RU" sz="2800">
                <a:solidFill>
                  <a:srgbClr val="000000"/>
                </a:solidFill>
                <a:latin typeface="Book Antiqua"/>
              </a:rPr>
              <a:t>16 липня 1964 року  </a:t>
            </a:r>
            <a:r>
              <a:rPr b="1" lang="ru-RU" sz="3200">
                <a:solidFill>
                  <a:srgbClr val="000000"/>
                </a:solidFill>
                <a:latin typeface="Book Antiqua"/>
              </a:rPr>
              <a:t>Хомко Лідія Іванівна</a:t>
            </a:r>
            <a:r>
              <a:rPr b="1" lang="ru-RU" sz="2800">
                <a:solidFill>
                  <a:srgbClr val="000000"/>
                </a:solidFill>
                <a:latin typeface="Book Antiqua"/>
              </a:rPr>
              <a:t> </a:t>
            </a:r>
            <a:r>
              <a:rPr lang="ru-RU" sz="2800">
                <a:solidFill>
                  <a:srgbClr val="000000"/>
                </a:solidFill>
                <a:latin typeface="Book Antiqua"/>
              </a:rPr>
              <a:t>розпочала свою трудову діяльність вчителем  математики.</a:t>
            </a:r>
            <a:endParaRPr/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80" name="Picture 3"/>
          <p:cNvPicPr/>
          <p:nvPr/>
        </p:nvPicPr>
        <p:blipFill>
          <a:blip r:embed="rId1"/>
          <a:srcRect b="7381" l="15670" r="6197" t="5601"/>
          <a:stretch>
            <a:fillRect/>
          </a:stretch>
        </p:blipFill>
        <p:spPr>
          <a:xfrm>
            <a:off x="357120" y="285840"/>
            <a:ext cx="8467200" cy="6286320"/>
          </a:xfrm>
          <a:prstGeom prst="rect">
            <a:avLst/>
          </a:prstGeom>
          <a:ln>
            <a:noFill/>
          </a:ln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CustomShape 1"/>
          <p:cNvSpPr/>
          <p:nvPr/>
        </p:nvSpPr>
        <p:spPr>
          <a:xfrm>
            <a:off x="285840" y="218880"/>
            <a:ext cx="8572320" cy="643356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240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b="1" lang="ru-RU" sz="2400">
                <a:solidFill>
                  <a:srgbClr val="000000"/>
                </a:solidFill>
                <a:latin typeface="Calibri"/>
                <a:ea typeface="Calibri"/>
              </a:rPr>
              <a:t>1912 Р. – ВИКЛАДАЦЬКИЙ СКЛАД ЦІСАРСЬКО-КОРОЛІВСЬКОЇ ІІ ГІМНАЗІЇ У ЧЕРНІВЦЯХ НА КІНЕЦЬ 1911/12 НАВЧАЛЬНОГО РОКУ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ru-RU" sz="2000">
                <a:solidFill>
                  <a:srgbClr val="000000"/>
                </a:solidFill>
                <a:latin typeface="Calibri"/>
                <a:ea typeface="Calibri"/>
              </a:rPr>
              <a:t>Корнель Козак</a:t>
            </a:r>
            <a:r>
              <a:rPr lang="ru-RU" sz="2000">
                <a:solidFill>
                  <a:srgbClr val="000000"/>
                </a:solidFill>
                <a:latin typeface="Calibri"/>
                <a:ea typeface="Calibri"/>
              </a:rPr>
              <a:t> – директор, цісарсько-королівський радник, викладав також географію.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2000">
                <a:solidFill>
                  <a:srgbClr val="000000"/>
                </a:solidFill>
                <a:latin typeface="Calibri"/>
                <a:ea typeface="Calibri"/>
              </a:rPr>
              <a:t>Цісарсько-королівські професори: 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b="1" lang="ru-RU" sz="2000">
                <a:solidFill>
                  <a:srgbClr val="000000"/>
                </a:solidFill>
                <a:latin typeface="Calibri"/>
                <a:ea typeface="Calibri"/>
              </a:rPr>
              <a:t>Роман Цегельський </a:t>
            </a:r>
            <a:r>
              <a:rPr lang="ru-RU" sz="2000">
                <a:solidFill>
                  <a:srgbClr val="000000"/>
                </a:solidFill>
                <a:latin typeface="Calibri"/>
                <a:ea typeface="Calibri"/>
              </a:rPr>
              <a:t>(математика) </a:t>
            </a:r>
            <a:endParaRPr/>
          </a:p>
          <a:p>
            <a:pPr algn="just">
              <a:lnSpc>
                <a:spcPct val="100000"/>
              </a:lnSpc>
            </a:pPr>
            <a:r>
              <a:rPr b="1" lang="ru-RU" sz="2000">
                <a:solidFill>
                  <a:srgbClr val="000000"/>
                </a:solidFill>
                <a:latin typeface="Calibri"/>
                <a:ea typeface="Calibri"/>
              </a:rPr>
              <a:t>Петер Кристоф </a:t>
            </a:r>
            <a:r>
              <a:rPr lang="ru-RU" sz="2000">
                <a:solidFill>
                  <a:srgbClr val="000000"/>
                </a:solidFill>
                <a:latin typeface="Calibri"/>
                <a:ea typeface="Calibri"/>
              </a:rPr>
              <a:t>(математика, фізика)</a:t>
            </a:r>
            <a:endParaRPr/>
          </a:p>
          <a:p>
            <a:pPr algn="just">
              <a:lnSpc>
                <a:spcPct val="100000"/>
              </a:lnSpc>
            </a:pPr>
            <a:r>
              <a:rPr b="1" lang="ru-RU" sz="2000">
                <a:solidFill>
                  <a:srgbClr val="000000"/>
                </a:solidFill>
                <a:latin typeface="Calibri"/>
                <a:ea typeface="Calibri"/>
              </a:rPr>
              <a:t>Адольф Черні </a:t>
            </a:r>
            <a:r>
              <a:rPr lang="ru-RU" sz="2000">
                <a:solidFill>
                  <a:srgbClr val="000000"/>
                </a:solidFill>
                <a:latin typeface="Calibri"/>
                <a:ea typeface="Calibri"/>
              </a:rPr>
              <a:t>(математика, фізика) </a:t>
            </a:r>
            <a:endParaRPr/>
          </a:p>
          <a:p>
            <a:pPr algn="just">
              <a:lnSpc>
                <a:spcPct val="100000"/>
              </a:lnSpc>
            </a:pPr>
            <a:r>
              <a:rPr b="1" lang="ru-RU" sz="2000">
                <a:solidFill>
                  <a:srgbClr val="000000"/>
                </a:solidFill>
                <a:latin typeface="Calibri"/>
                <a:ea typeface="Calibri"/>
              </a:rPr>
              <a:t>Іларіон Федорович </a:t>
            </a:r>
            <a:r>
              <a:rPr lang="ru-RU" sz="2000">
                <a:solidFill>
                  <a:srgbClr val="000000"/>
                </a:solidFill>
                <a:latin typeface="Calibri"/>
                <a:ea typeface="Calibri"/>
              </a:rPr>
              <a:t>(математика, фізика, природознавство)</a:t>
            </a:r>
            <a:endParaRPr/>
          </a:p>
          <a:p>
            <a:pPr algn="just">
              <a:lnSpc>
                <a:spcPct val="100000"/>
              </a:lnSpc>
            </a:pPr>
            <a:r>
              <a:rPr b="1" lang="ru-RU" sz="2000">
                <a:solidFill>
                  <a:srgbClr val="000000"/>
                </a:solidFill>
                <a:latin typeface="Calibri"/>
                <a:ea typeface="Calibri"/>
              </a:rPr>
              <a:t>Микола Ісопенко </a:t>
            </a:r>
            <a:r>
              <a:rPr lang="ru-RU" sz="2000">
                <a:solidFill>
                  <a:srgbClr val="000000"/>
                </a:solidFill>
                <a:latin typeface="Calibri"/>
                <a:ea typeface="Calibri"/>
              </a:rPr>
              <a:t>(математика, фізика) 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Calibri"/>
                <a:ea typeface="Calibri"/>
              </a:rPr>
              <a:t>…</a:t>
            </a:r>
            <a:endParaRPr/>
          </a:p>
          <a:p>
            <a:pPr algn="just">
              <a:lnSpc>
                <a:spcPct val="100000"/>
              </a:lnSpc>
            </a:pPr>
            <a:r>
              <a:rPr b="1" lang="ru-RU" sz="2000">
                <a:solidFill>
                  <a:srgbClr val="000000"/>
                </a:solidFill>
                <a:latin typeface="Calibri"/>
                <a:ea typeface="Calibri"/>
              </a:rPr>
              <a:t>Допоміжні викладачі:</a:t>
            </a:r>
            <a:endParaRPr/>
          </a:p>
          <a:p>
            <a:pPr algn="just">
              <a:lnSpc>
                <a:spcPct val="100000"/>
              </a:lnSpc>
            </a:pPr>
            <a:r>
              <a:rPr b="1" lang="ru-RU" sz="2000">
                <a:solidFill>
                  <a:srgbClr val="000000"/>
                </a:solidFill>
                <a:latin typeface="Calibri"/>
                <a:ea typeface="Calibri"/>
              </a:rPr>
              <a:t>Микола Буцалюк</a:t>
            </a:r>
            <a:r>
              <a:rPr lang="ru-RU" sz="2000">
                <a:solidFill>
                  <a:srgbClr val="000000"/>
                </a:solidFill>
                <a:latin typeface="Calibri"/>
                <a:ea typeface="Calibri"/>
              </a:rPr>
              <a:t> (природознавство, математика)</a:t>
            </a:r>
            <a:endParaRPr/>
          </a:p>
          <a:p>
            <a:pPr algn="just">
              <a:lnSpc>
                <a:spcPct val="100000"/>
              </a:lnSpc>
            </a:pPr>
            <a:r>
              <a:rPr b="1" lang="ru-RU" sz="2000">
                <a:solidFill>
                  <a:srgbClr val="000000"/>
                </a:solidFill>
                <a:latin typeface="Calibri"/>
                <a:ea typeface="Calibri"/>
              </a:rPr>
              <a:t>Мендель Гербет</a:t>
            </a:r>
            <a:r>
              <a:rPr lang="ru-RU" sz="2000">
                <a:solidFill>
                  <a:srgbClr val="000000"/>
                </a:solidFill>
                <a:latin typeface="Calibri"/>
                <a:ea typeface="Calibri"/>
              </a:rPr>
              <a:t> (математика)</a:t>
            </a:r>
            <a:endParaRPr/>
          </a:p>
          <a:p>
            <a:pPr algn="just">
              <a:lnSpc>
                <a:spcPct val="100000"/>
              </a:lnSpc>
            </a:pPr>
            <a:r>
              <a:rPr b="1" lang="ru-RU" sz="2000">
                <a:solidFill>
                  <a:srgbClr val="000000"/>
                </a:solidFill>
                <a:latin typeface="Calibri"/>
                <a:ea typeface="Calibri"/>
              </a:rPr>
              <a:t>Леон Вольський</a:t>
            </a:r>
            <a:r>
              <a:rPr lang="ru-RU" sz="2000">
                <a:solidFill>
                  <a:srgbClr val="000000"/>
                </a:solidFill>
                <a:latin typeface="Calibri"/>
                <a:ea typeface="Calibri"/>
              </a:rPr>
              <a:t> (математика, фізика)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000">
                <a:solidFill>
                  <a:srgbClr val="000000"/>
                </a:solidFill>
                <a:latin typeface="Calibri"/>
                <a:ea typeface="Calibri"/>
              </a:rPr>
              <a:t>…</a:t>
            </a:r>
            <a:endParaRPr/>
          </a:p>
          <a:p>
            <a:pPr algn="r">
              <a:lnSpc>
                <a:spcPct val="100000"/>
              </a:lnSpc>
            </a:pPr>
            <a:r>
              <a:rPr i="1" lang="ru-RU">
                <a:solidFill>
                  <a:srgbClr val="000000"/>
                </a:solidFill>
                <a:latin typeface="Calibri"/>
                <a:ea typeface="Calibri"/>
              </a:rPr>
              <a:t>XV. Jaresbericht des k.k. zweiten Staatsgymnasiums in </a:t>
            </a:r>
            <a:endParaRPr/>
          </a:p>
          <a:p>
            <a:pPr algn="r">
              <a:lnSpc>
                <a:spcPct val="100000"/>
              </a:lnSpc>
            </a:pPr>
            <a:r>
              <a:rPr i="1" lang="ru-RU">
                <a:solidFill>
                  <a:srgbClr val="000000"/>
                </a:solidFill>
                <a:latin typeface="Calibri"/>
                <a:ea typeface="Calibri"/>
              </a:rPr>
              <a:t>Czernowitz,  veroffentlich am Schlusse des </a:t>
            </a:r>
            <a:endParaRPr/>
          </a:p>
          <a:p>
            <a:pPr algn="r">
              <a:lnSpc>
                <a:spcPct val="100000"/>
              </a:lnSpc>
            </a:pPr>
            <a:r>
              <a:rPr i="1" lang="ru-RU">
                <a:solidFill>
                  <a:srgbClr val="000000"/>
                </a:solidFill>
                <a:latin typeface="Calibri"/>
                <a:ea typeface="Calibri"/>
              </a:rPr>
              <a:t>Schuljahres 1911-1912. - Czernowitz,1912. – S.33-37.</a:t>
            </a:r>
            <a:endParaRPr/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ustomShape 1"/>
          <p:cNvSpPr/>
          <p:nvPr/>
        </p:nvSpPr>
        <p:spPr>
          <a:xfrm>
            <a:off x="428760" y="2929320"/>
            <a:ext cx="4714560" cy="329004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Calibri"/>
                <a:ea typeface="Times New Roman"/>
              </a:rPr>
              <a:t>«… У Чернівцях спроба батьків «перекваліфікувати» мене з математика в поліглота завершилися невдачею і мене все-таки перевели з «англійської» у </a:t>
            </a:r>
            <a:r>
              <a:rPr b="1" lang="ru-RU" sz="1400">
                <a:solidFill>
                  <a:srgbClr val="000000"/>
                </a:solidFill>
                <a:latin typeface="Calibri"/>
                <a:ea typeface="Times New Roman"/>
              </a:rPr>
              <a:t>школу № 23 з математичним ухилом.</a:t>
            </a:r>
            <a:r>
              <a:rPr lang="ru-RU" sz="1400">
                <a:solidFill>
                  <a:srgbClr val="000000"/>
                </a:solidFill>
                <a:latin typeface="Calibri"/>
                <a:ea typeface="Times New Roman"/>
              </a:rPr>
              <a:t> </a:t>
            </a:r>
            <a:r>
              <a:rPr b="1" lang="ru-RU" sz="1400">
                <a:solidFill>
                  <a:srgbClr val="000000"/>
                </a:solidFill>
                <a:latin typeface="Calibri"/>
                <a:ea typeface="Times New Roman"/>
              </a:rPr>
              <a:t>Тут мені усміхнулася доля: потрапив до класу видатного педагога — математика Володимира Аксельрода.</a:t>
            </a:r>
            <a:r>
              <a:rPr lang="ru-RU" sz="1400">
                <a:solidFill>
                  <a:srgbClr val="000000"/>
                </a:solidFill>
                <a:latin typeface="Calibri"/>
                <a:ea typeface="Times New Roman"/>
              </a:rPr>
              <a:t> Володимир Давидович сказав мені і Ярославу Кирилюку, з яким ми пізніше вступили в Московський державний університет, що нам на уроках математики дозволено розв’язувати задачі вищої складності, але маємо бути готовими в будь-який момент відповідати за темою уроку.»</a:t>
            </a:r>
            <a:endParaRPr/>
          </a:p>
          <a:p>
            <a:pPr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Calibri"/>
                <a:ea typeface="Times New Roman"/>
              </a:rPr>
              <a:t>Заслужений професор Техаського A&amp;M університету </a:t>
            </a:r>
            <a:r>
              <a:rPr b="1" lang="ru-RU">
                <a:solidFill>
                  <a:srgbClr val="000000"/>
                </a:solidFill>
                <a:latin typeface="Calibri"/>
                <a:ea typeface="Times New Roman"/>
              </a:rPr>
              <a:t>Ростислав Григорчук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descr="" id="282" name="Рисунок 1"/>
          <p:cNvPicPr/>
          <p:nvPr/>
        </p:nvPicPr>
        <p:blipFill>
          <a:blip r:embed="rId1"/>
          <a:srcRect b="0" l="0" r="26553" t="19095"/>
          <a:stretch>
            <a:fillRect/>
          </a:stretch>
        </p:blipFill>
        <p:spPr>
          <a:xfrm>
            <a:off x="5500800" y="4357800"/>
            <a:ext cx="1909440" cy="1871640"/>
          </a:xfrm>
          <a:prstGeom prst="rect">
            <a:avLst/>
          </a:prstGeom>
          <a:ln>
            <a:noFill/>
          </a:ln>
        </p:spPr>
      </p:pic>
      <p:sp>
        <p:nvSpPr>
          <p:cNvPr id="283" name="CustomShape 2"/>
          <p:cNvSpPr/>
          <p:nvPr/>
        </p:nvSpPr>
        <p:spPr>
          <a:xfrm>
            <a:off x="2357280" y="6285960"/>
            <a:ext cx="6571800" cy="26280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lang="ru-RU" sz="1100">
                <a:solidFill>
                  <a:srgbClr val="000000"/>
                </a:solidFill>
                <a:latin typeface="Calibri"/>
                <a:ea typeface="Calibri"/>
                <a:hlinkClick r:id="rId2"/>
              </a:rPr>
              <a:t>http://ukurier.gov.ua/uk/articles/zasluzhenij-profesor-tehaskogo-m-universitetu-rost/p/</a:t>
            </a:r>
            <a:endParaRPr/>
          </a:p>
        </p:txBody>
      </p:sp>
      <p:pic>
        <p:nvPicPr>
          <p:cNvPr descr="" id="28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6215040" y="285840"/>
            <a:ext cx="2660040" cy="3909600"/>
          </a:xfrm>
          <a:prstGeom prst="rect">
            <a:avLst/>
          </a:prstGeom>
          <a:ln>
            <a:noFill/>
          </a:ln>
        </p:spPr>
      </p:pic>
      <p:sp>
        <p:nvSpPr>
          <p:cNvPr id="285" name="CustomShape 3"/>
          <p:cNvSpPr/>
          <p:nvPr/>
        </p:nvSpPr>
        <p:spPr>
          <a:xfrm>
            <a:off x="142920" y="0"/>
            <a:ext cx="5000400" cy="21625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 algn="ctr">
              <a:lnSpc>
                <a:spcPct val="100000"/>
              </a:lnSpc>
            </a:pPr>
            <a:r>
              <a:rPr b="1" lang="ru-RU" sz="3200">
                <a:solidFill>
                  <a:srgbClr val="000000"/>
                </a:solidFill>
                <a:latin typeface="Book Antiqua"/>
              </a:rPr>
              <a:t>Аксельрод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3200">
                <a:solidFill>
                  <a:srgbClr val="000000"/>
                </a:solidFill>
                <a:latin typeface="Book Antiqua"/>
              </a:rPr>
              <a:t>Володимир Давидович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ru-RU">
                <a:solidFill>
                  <a:srgbClr val="000000"/>
                </a:solidFill>
                <a:latin typeface="Book Antiqua"/>
              </a:rPr>
              <a:t>Все життя пропрацював вчителем математики, хоча й розпочинав свою кар’єру як вчитель музики. </a:t>
            </a:r>
            <a:endParaRPr/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86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071360" y="3683160"/>
            <a:ext cx="2160000" cy="3174480"/>
          </a:xfrm>
          <a:prstGeom prst="rect">
            <a:avLst/>
          </a:prstGeom>
          <a:ln>
            <a:noFill/>
          </a:ln>
        </p:spPr>
      </p:pic>
      <p:pic>
        <p:nvPicPr>
          <p:cNvPr descr="" id="287" name="Picture 2"/>
          <p:cNvPicPr/>
          <p:nvPr/>
        </p:nvPicPr>
        <p:blipFill>
          <a:blip r:embed="rId2"/>
          <a:srcRect b="7940" l="4390" r="6164" t="35288"/>
          <a:stretch>
            <a:fillRect/>
          </a:stretch>
        </p:blipFill>
        <p:spPr>
          <a:xfrm>
            <a:off x="3214800" y="214200"/>
            <a:ext cx="5928840" cy="6143400"/>
          </a:xfrm>
          <a:prstGeom prst="rect">
            <a:avLst/>
          </a:prstGeom>
          <a:ln>
            <a:noFill/>
          </a:ln>
        </p:spPr>
      </p:pic>
      <p:pic>
        <p:nvPicPr>
          <p:cNvPr descr="" id="288" name="Picture 3"/>
          <p:cNvPicPr/>
          <p:nvPr/>
        </p:nvPicPr>
        <p:blipFill>
          <a:blip r:embed="rId3"/>
          <a:srcRect b="67421" l="43178" r="36746" t="8147"/>
          <a:stretch>
            <a:fillRect/>
          </a:stretch>
        </p:blipFill>
        <p:spPr>
          <a:xfrm>
            <a:off x="0" y="0"/>
            <a:ext cx="2356920" cy="3704040"/>
          </a:xfrm>
          <a:prstGeom prst="rect">
            <a:avLst/>
          </a:prstGeom>
          <a:ln>
            <a:noFill/>
          </a:ln>
        </p:spPr>
      </p:pic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TextShape 1"/>
          <p:cNvSpPr txBox="1"/>
          <p:nvPr/>
        </p:nvSpPr>
        <p:spPr>
          <a:xfrm>
            <a:off x="457200" y="214200"/>
            <a:ext cx="8472240" cy="5911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У період 70-90-х років багато різних вчителів впродовж не тривалого терміну викладали точні науки в СШ 23.  А саме: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З  1.09.1974 – </a:t>
            </a:r>
            <a:r>
              <a:rPr b="1" lang="ru-RU" sz="2400">
                <a:solidFill>
                  <a:srgbClr val="000000"/>
                </a:solidFill>
                <a:latin typeface="Book Antiqua"/>
              </a:rPr>
              <a:t>Савицький А. В.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(вчитель спецкурсу з фізики, викладач ЧДУ)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З  1.09.1976 </a:t>
            </a:r>
            <a:r>
              <a:rPr b="1" lang="ru-RU" sz="2400">
                <a:solidFill>
                  <a:srgbClr val="000000"/>
                </a:solidFill>
                <a:latin typeface="Book Antiqua"/>
              </a:rPr>
              <a:t>– Бабій П. І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. (вчитель спецкурсу з фізики)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З  1.10.1977 – </a:t>
            </a:r>
            <a:r>
              <a:rPr b="1" lang="ru-RU" sz="2400">
                <a:solidFill>
                  <a:srgbClr val="000000"/>
                </a:solidFill>
                <a:latin typeface="Book Antiqua"/>
              </a:rPr>
              <a:t>Шевченко О. М.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(вчитель спецкурсу з фізики)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З  8.08.1983 – </a:t>
            </a:r>
            <a:r>
              <a:rPr b="1" lang="ru-RU" sz="2400">
                <a:solidFill>
                  <a:srgbClr val="000000"/>
                </a:solidFill>
                <a:latin typeface="Book Antiqua"/>
              </a:rPr>
              <a:t>Воєводинко Н. А.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(вчитель математики)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З   11.11.1983 – </a:t>
            </a:r>
            <a:r>
              <a:rPr b="1" lang="ru-RU" sz="2400">
                <a:solidFill>
                  <a:srgbClr val="000000"/>
                </a:solidFill>
                <a:latin typeface="Book Antiqua"/>
              </a:rPr>
              <a:t>Волянський С. А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. (вчитель фізики)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З  1.09.1985 – </a:t>
            </a:r>
            <a:r>
              <a:rPr b="1" lang="ru-RU" sz="2400">
                <a:solidFill>
                  <a:srgbClr val="000000"/>
                </a:solidFill>
                <a:latin typeface="Book Antiqua"/>
              </a:rPr>
              <a:t>Стахіра Б. М.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(вчитель математики)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З  28.08.1989 – </a:t>
            </a:r>
            <a:r>
              <a:rPr b="1" lang="ru-RU" sz="2400">
                <a:solidFill>
                  <a:srgbClr val="000000"/>
                </a:solidFill>
                <a:latin typeface="Book Antiqua"/>
              </a:rPr>
              <a:t>Перун Н. А.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(вчитель інформатики)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З   10.01.1990 – </a:t>
            </a:r>
            <a:r>
              <a:rPr b="1" lang="ru-RU" sz="2400">
                <a:solidFill>
                  <a:srgbClr val="000000"/>
                </a:solidFill>
                <a:latin typeface="Book Antiqua"/>
              </a:rPr>
              <a:t>Серкова Л. В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. (вчитель фізики)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З    10.01.1990 – </a:t>
            </a:r>
            <a:r>
              <a:rPr b="1" lang="ru-RU" sz="2400">
                <a:solidFill>
                  <a:srgbClr val="000000"/>
                </a:solidFill>
                <a:latin typeface="Book Antiqua"/>
              </a:rPr>
              <a:t>Москалик В. М.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(вчитель фізики, інспектор районо)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dur="indefinite" id="19" nodeType="tmRoot" restart="never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TextShape 1"/>
          <p:cNvSpPr txBox="1"/>
          <p:nvPr/>
        </p:nvSpPr>
        <p:spPr>
          <a:xfrm>
            <a:off x="4786200" y="274680"/>
            <a:ext cx="4357440" cy="27968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4400">
                <a:solidFill>
                  <a:srgbClr val="000000"/>
                </a:solidFill>
                <a:latin typeface="Lucida Sans"/>
              </a:rPr>
              <a:t>Шершньов Володимир</a:t>
            </a:r>
            <a:r>
              <a:rPr b="1" lang="ru-RU" sz="4400">
                <a:solidFill>
                  <a:srgbClr val="000000"/>
                </a:solidFill>
                <a:latin typeface="Lucida Sans"/>
              </a:rPr>
              <a:t>
</a:t>
            </a:r>
            <a:r>
              <a:rPr b="1" lang="ru-RU" sz="4400">
                <a:solidFill>
                  <a:srgbClr val="000000"/>
                </a:solidFill>
                <a:latin typeface="Lucida Sans"/>
              </a:rPr>
              <a:t>Миколайович</a:t>
            </a:r>
            <a:endParaRPr/>
          </a:p>
        </p:txBody>
      </p:sp>
      <p:sp>
        <p:nvSpPr>
          <p:cNvPr id="291" name="TextShape 2"/>
          <p:cNvSpPr txBox="1"/>
          <p:nvPr/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292" name="TextShape 3"/>
          <p:cNvSpPr txBox="1"/>
          <p:nvPr/>
        </p:nvSpPr>
        <p:spPr>
          <a:xfrm>
            <a:off x="4648320" y="4214880"/>
            <a:ext cx="4038120" cy="19108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800">
                <a:solidFill>
                  <a:srgbClr val="8b8b8b"/>
                </a:solidFill>
                <a:latin typeface="Book Antiqua"/>
              </a:rPr>
              <a:t>Вчитель креслення</a:t>
            </a:r>
            <a:endParaRPr/>
          </a:p>
        </p:txBody>
      </p:sp>
      <p:pic>
        <p:nvPicPr>
          <p:cNvPr descr="" id="293" name="Picture 6"/>
          <p:cNvPicPr/>
          <p:nvPr/>
        </p:nvPicPr>
        <p:blipFill>
          <a:blip r:embed="rId1"/>
          <a:stretch>
            <a:fillRect/>
          </a:stretch>
        </p:blipFill>
        <p:spPr>
          <a:xfrm>
            <a:off x="357120" y="285840"/>
            <a:ext cx="4071600" cy="5907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dur="indefinite" id="21" nodeType="tmRoot" restart="never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CustomShape 1"/>
          <p:cNvSpPr/>
          <p:nvPr/>
        </p:nvSpPr>
        <p:spPr>
          <a:xfrm>
            <a:off x="4572000" y="857160"/>
            <a:ext cx="4357440" cy="43552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4000">
                <a:solidFill>
                  <a:srgbClr val="000000"/>
                </a:solidFill>
                <a:latin typeface="Book Antiqua"/>
              </a:rPr>
              <a:t>Шинкура Михайло  Людвігович  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починаючи з 28 серпня 1980 року був вчителем математики та креслення.</a:t>
            </a:r>
            <a:endParaRPr/>
          </a:p>
        </p:txBody>
      </p:sp>
      <p:pic>
        <p:nvPicPr>
          <p:cNvPr descr="" id="295" name="Рисунок 3"/>
          <p:cNvPicPr/>
          <p:nvPr/>
        </p:nvPicPr>
        <p:blipFill>
          <a:blip r:embed="rId1"/>
          <a:srcRect b="66861" l="15069" r="71985" t="-584"/>
          <a:stretch>
            <a:fillRect/>
          </a:stretch>
        </p:blipFill>
        <p:spPr>
          <a:xfrm>
            <a:off x="1357200" y="857160"/>
            <a:ext cx="2187360" cy="3500280"/>
          </a:xfrm>
          <a:prstGeom prst="rect">
            <a:avLst/>
          </a:prstGeom>
          <a:ln>
            <a:noFill/>
          </a:ln>
        </p:spPr>
      </p:pic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96" name="Picture 2"/>
          <p:cNvPicPr/>
          <p:nvPr/>
        </p:nvPicPr>
        <p:blipFill>
          <a:blip r:embed="rId1"/>
          <a:srcRect b="4368" l="0" r="59463" t="16611"/>
          <a:stretch>
            <a:fillRect/>
          </a:stretch>
        </p:blipFill>
        <p:spPr>
          <a:xfrm>
            <a:off x="214200" y="285840"/>
            <a:ext cx="4357440" cy="6567120"/>
          </a:xfrm>
          <a:prstGeom prst="rect">
            <a:avLst/>
          </a:prstGeom>
          <a:ln>
            <a:noFill/>
          </a:ln>
        </p:spPr>
      </p:pic>
      <p:sp>
        <p:nvSpPr>
          <p:cNvPr id="297" name="CustomShape 1"/>
          <p:cNvSpPr/>
          <p:nvPr/>
        </p:nvSpPr>
        <p:spPr>
          <a:xfrm>
            <a:off x="5072040" y="571320"/>
            <a:ext cx="3714480" cy="624564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 algn="ctr">
              <a:lnSpc>
                <a:spcPct val="100000"/>
              </a:lnSpc>
            </a:pPr>
            <a:r>
              <a:rPr b="1" lang="ru-RU" sz="3600">
                <a:solidFill>
                  <a:srgbClr val="000000"/>
                </a:solidFill>
                <a:latin typeface="Book Antiqua"/>
              </a:rPr>
              <a:t>Раранська Стелла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3600">
                <a:solidFill>
                  <a:srgbClr val="000000"/>
                </a:solidFill>
                <a:latin typeface="Book Antiqua"/>
              </a:rPr>
              <a:t>Георгіївна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ru-RU" sz="2800">
                <a:solidFill>
                  <a:srgbClr val="000000"/>
                </a:solidFill>
                <a:latin typeface="Book Antiqua"/>
              </a:rPr>
              <a:t>Все життя пропрацювала вчителем математики. Закінчила свою трудову діяльність 2007 року.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9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20480" y="201240"/>
            <a:ext cx="8302320" cy="6455160"/>
          </a:xfrm>
          <a:prstGeom prst="rect">
            <a:avLst/>
          </a:prstGeom>
          <a:ln>
            <a:noFill/>
          </a:ln>
        </p:spPr>
      </p:pic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99" name="Рисунок 1"/>
          <p:cNvPicPr/>
          <p:nvPr/>
        </p:nvPicPr>
        <p:blipFill>
          <a:blip r:embed="rId1"/>
          <a:stretch>
            <a:fillRect/>
          </a:stretch>
        </p:blipFill>
        <p:spPr>
          <a:xfrm>
            <a:off x="214200" y="214200"/>
            <a:ext cx="4785840" cy="6428520"/>
          </a:xfrm>
          <a:prstGeom prst="rect">
            <a:avLst/>
          </a:prstGeom>
          <a:ln>
            <a:noFill/>
          </a:ln>
        </p:spPr>
      </p:pic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00" name="Рисунок 1"/>
          <p:cNvPicPr/>
          <p:nvPr/>
        </p:nvPicPr>
        <p:blipFill>
          <a:blip r:embed="rId1"/>
          <a:stretch>
            <a:fillRect/>
          </a:stretch>
        </p:blipFill>
        <p:spPr>
          <a:xfrm>
            <a:off x="148320" y="714240"/>
            <a:ext cx="8962920" cy="5500440"/>
          </a:xfrm>
          <a:prstGeom prst="rect">
            <a:avLst/>
          </a:prstGeom>
          <a:ln>
            <a:noFill/>
          </a:ln>
        </p:spPr>
      </p:pic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TextShape 1"/>
          <p:cNvSpPr txBox="1"/>
          <p:nvPr/>
        </p:nvSpPr>
        <p:spPr>
          <a:xfrm>
            <a:off x="914400" y="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Lucida Sans"/>
              </a:rPr>
              <a:t>Пастух Галина Григорівна</a:t>
            </a:r>
            <a:endParaRPr/>
          </a:p>
        </p:txBody>
      </p:sp>
      <p:sp>
        <p:nvSpPr>
          <p:cNvPr id="302" name="TextShape 2"/>
          <p:cNvSpPr txBox="1"/>
          <p:nvPr/>
        </p:nvSpPr>
        <p:spPr>
          <a:xfrm>
            <a:off x="3214800" y="1000080"/>
            <a:ext cx="5928840" cy="5571720"/>
          </a:xfrm>
          <a:prstGeom prst="rect">
            <a:avLst/>
          </a:prstGeom>
        </p:spPr>
        <p:txBody>
          <a:bodyPr/>
          <a:p>
            <a:pPr algn="just">
              <a:lnSpc>
                <a:spcPct val="120000"/>
              </a:lnSpc>
              <a:buFont typeface="Arial"/>
              <a:buChar char="•"/>
            </a:pPr>
            <a:r>
              <a:rPr lang="ru-RU" sz="2200">
                <a:solidFill>
                  <a:srgbClr val="000000"/>
                </a:solidFill>
                <a:latin typeface="Georgia"/>
              </a:rPr>
              <a:t>Народилася 10 березня 1950 року. Призначена на посаду вчителя фізики СШ № 23 з 1 липня 1973 року. В 1976 році переведена на посаду вчителя математики. Звільнена з роботи за власним бажанням 15 серпня 2011 року. </a:t>
            </a:r>
            <a:endParaRPr/>
          </a:p>
          <a:p>
            <a:pPr algn="just">
              <a:lnSpc>
                <a:spcPct val="120000"/>
              </a:lnSpc>
              <a:buFont typeface="Arial"/>
              <a:buChar char="•"/>
            </a:pPr>
            <a:r>
              <a:rPr lang="ru-RU" sz="2200">
                <a:solidFill>
                  <a:srgbClr val="000000"/>
                </a:solidFill>
                <a:latin typeface="Georgia"/>
              </a:rPr>
              <a:t>Неодноразово нагороджувалась Грамотами управління освіти Чернівецької міської ради; 2004 р. нагороджена нагрудним знаком “Відмінник освіти України”. Має категорію “спеціаліст вищої категорії”,  педагогічне звання “старший вчитель”.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descr="" id="303" name="Рисунок 4"/>
          <p:cNvPicPr/>
          <p:nvPr/>
        </p:nvPicPr>
        <p:blipFill>
          <a:blip r:embed="rId1"/>
          <a:srcRect b="35413" l="33637" r="49178" t="33330"/>
          <a:stretch>
            <a:fillRect/>
          </a:stretch>
        </p:blipFill>
        <p:spPr>
          <a:xfrm>
            <a:off x="214200" y="1357200"/>
            <a:ext cx="3071520" cy="4388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dur="indefinite" id="23" nodeType="tmRoot" restart="never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ustomShape 1"/>
          <p:cNvSpPr/>
          <p:nvPr/>
        </p:nvSpPr>
        <p:spPr>
          <a:xfrm>
            <a:off x="500040" y="459000"/>
            <a:ext cx="5786280" cy="56458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 algn="just">
              <a:lnSpc>
                <a:spcPct val="100000"/>
              </a:lnSpc>
            </a:pPr>
            <a:r>
              <a:rPr b="1" i="1" lang="ru-RU" sz="2000">
                <a:solidFill>
                  <a:srgbClr val="000000"/>
                </a:solidFill>
                <a:latin typeface="Calibri"/>
                <a:ea typeface="Calibri"/>
              </a:rPr>
              <a:t>Роман Цегельський </a:t>
            </a:r>
            <a:r>
              <a:rPr i="1" lang="ru-RU" sz="2000">
                <a:solidFill>
                  <a:srgbClr val="000000"/>
                </a:solidFill>
                <a:latin typeface="Calibri"/>
                <a:ea typeface="Calibri"/>
              </a:rPr>
              <a:t>(1882-1956), відомий вчений-фізик, педагог, громадсько-політичний діяч Галичини та Буковини. У жовтні 1918 року як делегат від Народної партії узяв участь у засіданні Української Національної Ради у Львові. Після окупації території Буковини румунськими військами переїхав у Галичину. Викладав у навчальних закладах Чернівців, Тернополя, Львова. Був дійсним членом HTШ, секретарем НТШ (1926-1936). Також був одним із засновників Українського католицького союзу. Весною 1953 р. Роман Цегельський був заарештований радянськими органами та вивезений у Казахстан. У 1954 р. реабілітований повернувся до Львова, де продовжив викладацьку працю у Львівському педагогічному інституті. Автор численних наукових статей у галузі атомної фізики. 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400" u="sng">
                <a:solidFill>
                  <a:srgbClr val="0000ff"/>
                </a:solidFill>
                <a:latin typeface="Calibri"/>
                <a:ea typeface="Calibri"/>
                <a:hlinkClick r:id="rId1"/>
              </a:rPr>
              <a:t>http</a:t>
            </a:r>
            <a:r>
              <a:rPr lang="ru-RU" sz="2400" u="sng">
                <a:solidFill>
                  <a:srgbClr val="0000ff"/>
                </a:solidFill>
                <a:latin typeface="Calibri"/>
                <a:ea typeface="Calibri"/>
                <a:hlinkClick r:id="rId2"/>
              </a:rPr>
              <a:t>://</a:t>
            </a:r>
            <a:r>
              <a:rPr lang="ru-RU" sz="2400" u="sng">
                <a:solidFill>
                  <a:srgbClr val="0000ff"/>
                </a:solidFill>
                <a:latin typeface="Calibri"/>
                <a:ea typeface="Calibri"/>
                <a:hlinkClick r:id="rId3"/>
              </a:rPr>
              <a:t>kambuz</a:t>
            </a:r>
            <a:r>
              <a:rPr lang="ru-RU" sz="2400" u="sng">
                <a:solidFill>
                  <a:srgbClr val="0000ff"/>
                </a:solidFill>
                <a:latin typeface="Calibri"/>
                <a:ea typeface="Calibri"/>
                <a:hlinkClick r:id="rId4"/>
              </a:rPr>
              <a:t>.</a:t>
            </a:r>
            <a:r>
              <a:rPr lang="ru-RU" sz="2400" u="sng">
                <a:solidFill>
                  <a:srgbClr val="0000ff"/>
                </a:solidFill>
                <a:latin typeface="Calibri"/>
                <a:ea typeface="Calibri"/>
                <a:hlinkClick r:id="rId5"/>
              </a:rPr>
              <a:t>org</a:t>
            </a:r>
            <a:r>
              <a:rPr lang="ru-RU" sz="2400" u="sng">
                <a:solidFill>
                  <a:srgbClr val="0000ff"/>
                </a:solidFill>
                <a:latin typeface="Calibri"/>
                <a:ea typeface="Calibri"/>
                <a:hlinkClick r:id="rId6"/>
              </a:rPr>
              <a:t>.</a:t>
            </a:r>
            <a:r>
              <a:rPr lang="ru-RU" sz="2400" u="sng">
                <a:solidFill>
                  <a:srgbClr val="0000ff"/>
                </a:solidFill>
                <a:latin typeface="Calibri"/>
                <a:ea typeface="Calibri"/>
                <a:hlinkClick r:id="rId7"/>
              </a:rPr>
              <a:t>ua</a:t>
            </a:r>
            <a:r>
              <a:rPr lang="ru-RU" sz="2400" u="sng">
                <a:solidFill>
                  <a:srgbClr val="0000ff"/>
                </a:solidFill>
                <a:latin typeface="Calibri"/>
                <a:ea typeface="Calibri"/>
                <a:hlinkClick r:id="rId8"/>
              </a:rPr>
              <a:t>/</a:t>
            </a:r>
            <a:r>
              <a:rPr lang="ru-RU" sz="2400" u="sng">
                <a:solidFill>
                  <a:srgbClr val="0000ff"/>
                </a:solidFill>
                <a:latin typeface="Calibri"/>
                <a:ea typeface="Calibri"/>
                <a:hlinkClick r:id="rId9"/>
              </a:rPr>
              <a:t>publ</a:t>
            </a:r>
            <a:r>
              <a:rPr lang="ru-RU" sz="2400" u="sng">
                <a:solidFill>
                  <a:srgbClr val="0000ff"/>
                </a:solidFill>
                <a:latin typeface="Calibri"/>
                <a:ea typeface="Calibri"/>
                <a:hlinkClick r:id="rId10"/>
              </a:rPr>
              <a:t>/6-1-0-6</a:t>
            </a:r>
            <a:endParaRPr/>
          </a:p>
        </p:txBody>
      </p:sp>
      <p:pic>
        <p:nvPicPr>
          <p:cNvPr descr="" id="247" name="Рисунок 1"/>
          <p:cNvPicPr/>
          <p:nvPr/>
        </p:nvPicPr>
        <p:blipFill>
          <a:blip r:embed="rId11"/>
          <a:stretch>
            <a:fillRect/>
          </a:stretch>
        </p:blipFill>
        <p:spPr>
          <a:xfrm>
            <a:off x="6357960" y="928800"/>
            <a:ext cx="2531520" cy="3642840"/>
          </a:xfrm>
          <a:prstGeom prst="rect">
            <a:avLst/>
          </a:prstGeom>
          <a:ln>
            <a:noFill/>
          </a:ln>
        </p:spPr>
      </p:pic>
    </p:spTree>
  </p:cSld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04" name="Picture 3"/>
          <p:cNvPicPr/>
          <p:nvPr/>
        </p:nvPicPr>
        <p:blipFill>
          <a:blip r:embed="rId1">
            <a:lum contrast="10000"/>
          </a:blip>
          <a:srcRect b="0" l="448125" r="576125" t="28416"/>
          <a:stretch>
            <a:fillRect/>
          </a:stretch>
        </p:blipFill>
        <p:spPr>
          <a:xfrm>
            <a:off x="214200" y="214200"/>
            <a:ext cx="4661640" cy="5643360"/>
          </a:xfrm>
          <a:prstGeom prst="rect">
            <a:avLst/>
          </a:prstGeom>
          <a:ln>
            <a:noFill/>
          </a:ln>
        </p:spPr>
      </p:pic>
      <p:pic>
        <p:nvPicPr>
          <p:cNvPr descr="" id="305" name="Рисунок 3"/>
          <p:cNvPicPr/>
          <p:nvPr/>
        </p:nvPicPr>
        <p:blipFill>
          <a:blip r:embed="rId2">
            <a:lum bright="10000"/>
          </a:blip>
          <a:srcRect b="6246" l="22653" r="38279" t="5207"/>
          <a:stretch>
            <a:fillRect/>
          </a:stretch>
        </p:blipFill>
        <p:spPr>
          <a:xfrm>
            <a:off x="5286240" y="428760"/>
            <a:ext cx="3571560" cy="6071760"/>
          </a:xfrm>
          <a:prstGeom prst="rect">
            <a:avLst/>
          </a:prstGeom>
          <a:ln>
            <a:noFill/>
          </a:ln>
        </p:spPr>
      </p:pic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06" name="Picture 2"/>
          <p:cNvPicPr/>
          <p:nvPr/>
        </p:nvPicPr>
        <p:blipFill>
          <a:blip r:embed="rId1"/>
          <a:stretch>
            <a:fillRect/>
          </a:stretch>
        </p:blipFill>
        <p:spPr>
          <a:xfrm rot="16200000">
            <a:off x="572760" y="-286200"/>
            <a:ext cx="4311000" cy="5170680"/>
          </a:xfrm>
          <a:prstGeom prst="rect">
            <a:avLst/>
          </a:prstGeom>
          <a:ln>
            <a:noFill/>
          </a:ln>
        </p:spPr>
      </p:pic>
      <p:pic>
        <p:nvPicPr>
          <p:cNvPr descr="" id="307" name="Picture 3"/>
          <p:cNvPicPr/>
          <p:nvPr/>
        </p:nvPicPr>
        <p:blipFill>
          <a:blip r:embed="rId2"/>
          <a:srcRect b="0" l="0" r="21893" t="0"/>
          <a:stretch>
            <a:fillRect/>
          </a:stretch>
        </p:blipFill>
        <p:spPr>
          <a:xfrm rot="16200000">
            <a:off x="4070880" y="1719720"/>
            <a:ext cx="4491360" cy="5203440"/>
          </a:xfrm>
          <a:prstGeom prst="rect">
            <a:avLst/>
          </a:prstGeom>
          <a:ln>
            <a:noFill/>
          </a:ln>
        </p:spPr>
      </p:pic>
    </p:spTree>
  </p:cSld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0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428920" y="428760"/>
            <a:ext cx="4000320" cy="6020280"/>
          </a:xfrm>
          <a:prstGeom prst="rect">
            <a:avLst/>
          </a:prstGeom>
          <a:ln>
            <a:noFill/>
          </a:ln>
        </p:spPr>
      </p:pic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CustomShape 1"/>
          <p:cNvSpPr/>
          <p:nvPr/>
        </p:nvSpPr>
        <p:spPr>
          <a:xfrm>
            <a:off x="214200" y="4572000"/>
            <a:ext cx="8072280" cy="17362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 algn="just">
              <a:lnSpc>
                <a:spcPct val="100000"/>
              </a:lnSpc>
            </a:pPr>
            <a:r>
              <a:rPr lang="ru-RU" sz="3600">
                <a:solidFill>
                  <a:srgbClr val="000000"/>
                </a:solidFill>
                <a:latin typeface="Book Antiqua"/>
              </a:rPr>
              <a:t>З  1 вересня 1987 року призначена на посаду вчителя математики та заступника директора. </a:t>
            </a:r>
            <a:endParaRPr/>
          </a:p>
        </p:txBody>
      </p:sp>
      <p:sp>
        <p:nvSpPr>
          <p:cNvPr id="310" name="TextShape 2"/>
          <p:cNvSpPr txBox="1"/>
          <p:nvPr/>
        </p:nvSpPr>
        <p:spPr>
          <a:xfrm>
            <a:off x="4786200" y="274680"/>
            <a:ext cx="4142880" cy="38685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5400">
                <a:solidFill>
                  <a:srgbClr val="000000"/>
                </a:solidFill>
                <a:latin typeface="Book Antiqua"/>
              </a:rPr>
              <a:t>Мінакова Тетяна Гергіївна</a:t>
            </a:r>
            <a:endParaRPr/>
          </a:p>
        </p:txBody>
      </p:sp>
      <p:pic>
        <p:nvPicPr>
          <p:cNvPr descr="" id="311" name="Picture 2"/>
          <p:cNvPicPr/>
          <p:nvPr/>
        </p:nvPicPr>
        <p:blipFill>
          <a:blip r:embed="rId1"/>
          <a:srcRect b="55208" l="20764" r="10131" t="0"/>
          <a:stretch>
            <a:fillRect/>
          </a:stretch>
        </p:blipFill>
        <p:spPr>
          <a:xfrm>
            <a:off x="285840" y="214200"/>
            <a:ext cx="5000400" cy="4134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dur="indefinite" id="25" nodeType="tmRoot" restart="never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12" name="Picture 2"/>
          <p:cNvPicPr/>
          <p:nvPr/>
        </p:nvPicPr>
        <p:blipFill>
          <a:blip r:embed="rId1"/>
          <a:srcRect b="0" l="30199" r="27045" t="69197"/>
          <a:stretch>
            <a:fillRect/>
          </a:stretch>
        </p:blipFill>
        <p:spPr>
          <a:xfrm>
            <a:off x="0" y="0"/>
            <a:ext cx="5143320" cy="6841800"/>
          </a:xfrm>
          <a:prstGeom prst="rect">
            <a:avLst/>
          </a:prstGeom>
          <a:ln>
            <a:noFill/>
          </a:ln>
        </p:spPr>
      </p:pic>
      <p:pic>
        <p:nvPicPr>
          <p:cNvPr descr="" id="313" name="Picture 3"/>
          <p:cNvPicPr/>
          <p:nvPr/>
        </p:nvPicPr>
        <p:blipFill>
          <a:blip r:embed="rId2"/>
          <a:srcRect b="41666" l="5980" r="54690" t="0"/>
          <a:stretch>
            <a:fillRect/>
          </a:stretch>
        </p:blipFill>
        <p:spPr>
          <a:xfrm>
            <a:off x="5072040" y="0"/>
            <a:ext cx="4071600" cy="6831360"/>
          </a:xfrm>
          <a:prstGeom prst="rect">
            <a:avLst/>
          </a:prstGeom>
          <a:ln>
            <a:noFill/>
          </a:ln>
        </p:spPr>
      </p:pic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1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571320" y="550440"/>
            <a:ext cx="7786440" cy="5304960"/>
          </a:xfrm>
          <a:prstGeom prst="rect">
            <a:avLst/>
          </a:prstGeom>
          <a:ln w="190440">
            <a:solidFill>
              <a:srgbClr val="ffffff"/>
            </a:solidFill>
            <a:miter/>
          </a:ln>
        </p:spPr>
      </p:pic>
    </p:spTree>
  </p:cSld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15" name="Picture 3"/>
          <p:cNvPicPr/>
          <p:nvPr/>
        </p:nvPicPr>
        <p:blipFill>
          <a:blip r:embed="rId1"/>
          <a:srcRect b="67707" l="27921" r="5852" t="9374"/>
          <a:stretch>
            <a:fillRect/>
          </a:stretch>
        </p:blipFill>
        <p:spPr>
          <a:xfrm>
            <a:off x="0" y="2571840"/>
            <a:ext cx="6429240" cy="4285800"/>
          </a:xfrm>
          <a:prstGeom prst="rect">
            <a:avLst/>
          </a:prstGeom>
          <a:ln>
            <a:noFill/>
          </a:ln>
        </p:spPr>
      </p:pic>
      <p:pic>
        <p:nvPicPr>
          <p:cNvPr descr="" id="316" name="Picture 2"/>
          <p:cNvPicPr/>
          <p:nvPr/>
        </p:nvPicPr>
        <p:blipFill>
          <a:blip r:embed="rId2"/>
          <a:srcRect b="33331" l="7854" r="3844" t="34373"/>
          <a:stretch>
            <a:fillRect/>
          </a:stretch>
        </p:blipFill>
        <p:spPr>
          <a:xfrm>
            <a:off x="4000320" y="0"/>
            <a:ext cx="5143320" cy="3623400"/>
          </a:xfrm>
          <a:prstGeom prst="rect">
            <a:avLst/>
          </a:prstGeom>
          <a:ln>
            <a:noFill/>
          </a:ln>
        </p:spPr>
      </p:pic>
    </p:spTree>
  </p:cSld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17" name="Picture 2"/>
          <p:cNvPicPr/>
          <p:nvPr/>
        </p:nvPicPr>
        <p:blipFill>
          <a:blip r:embed="rId1"/>
          <a:srcRect b="61456" l="20773" r="4260" t="0"/>
          <a:stretch>
            <a:fillRect/>
          </a:stretch>
        </p:blipFill>
        <p:spPr>
          <a:xfrm>
            <a:off x="285840" y="357120"/>
            <a:ext cx="8657280" cy="5428800"/>
          </a:xfrm>
          <a:prstGeom prst="rect">
            <a:avLst/>
          </a:prstGeom>
          <a:ln>
            <a:noFill/>
          </a:ln>
        </p:spPr>
      </p:pic>
    </p:spTree>
  </p:cSld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1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47560" y="-411120"/>
            <a:ext cx="10240560" cy="7679880"/>
          </a:xfrm>
          <a:prstGeom prst="rect">
            <a:avLst/>
          </a:prstGeom>
          <a:ln>
            <a:noFill/>
          </a:ln>
        </p:spPr>
      </p:pic>
    </p:spTree>
  </p:cSld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19" name="Picture 2"/>
          <p:cNvPicPr/>
          <p:nvPr/>
        </p:nvPicPr>
        <p:blipFill>
          <a:blip r:embed="rId1"/>
          <a:srcRect b="0" l="50000" r="0" t="0"/>
          <a:stretch>
            <a:fillRect/>
          </a:stretch>
        </p:blipFill>
        <p:spPr>
          <a:xfrm>
            <a:off x="214200" y="214200"/>
            <a:ext cx="4357440" cy="6391080"/>
          </a:xfrm>
          <a:prstGeom prst="rect">
            <a:avLst/>
          </a:prstGeom>
          <a:ln>
            <a:noFill/>
          </a:ln>
        </p:spPr>
      </p:pic>
      <p:sp>
        <p:nvSpPr>
          <p:cNvPr id="320" name="TextShape 1"/>
          <p:cNvSpPr txBox="1"/>
          <p:nvPr/>
        </p:nvSpPr>
        <p:spPr>
          <a:xfrm>
            <a:off x="4786200" y="274680"/>
            <a:ext cx="3900240" cy="272520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4400">
                <a:solidFill>
                  <a:srgbClr val="000000"/>
                </a:solidFill>
                <a:latin typeface="Lucida Sans"/>
              </a:rPr>
              <a:t>Дроник Ярослава Мирославівна</a:t>
            </a:r>
            <a:endParaRPr/>
          </a:p>
        </p:txBody>
      </p:sp>
      <p:sp>
        <p:nvSpPr>
          <p:cNvPr id="321" name="TextShape 2"/>
          <p:cNvSpPr txBox="1"/>
          <p:nvPr/>
        </p:nvSpPr>
        <p:spPr>
          <a:xfrm>
            <a:off x="4648320" y="3143160"/>
            <a:ext cx="4038120" cy="2982600"/>
          </a:xfrm>
          <a:prstGeom prst="rect">
            <a:avLst/>
          </a:prstGeom>
        </p:spPr>
        <p:txBody>
          <a:bodyPr anchor="ctr"/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2800">
                <a:solidFill>
                  <a:srgbClr val="8b8b8b"/>
                </a:solidFill>
                <a:latin typeface="Book Antiqua"/>
              </a:rPr>
              <a:t>починаючи з 5 грудня 2001 року і до нині викладає математику та креслення.</a:t>
            </a:r>
            <a:endParaRPr/>
          </a:p>
        </p:txBody>
      </p:sp>
    </p:spTree>
  </p:cSld>
  <p:timing>
    <p:tnLst>
      <p:par>
        <p:cTn dur="indefinite" id="27" nodeType="tmRoot" restart="never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CustomShape 1"/>
          <p:cNvSpPr/>
          <p:nvPr/>
        </p:nvSpPr>
        <p:spPr>
          <a:xfrm>
            <a:off x="214200" y="84960"/>
            <a:ext cx="8715240" cy="604188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ru-RU" sz="3200">
                <a:solidFill>
                  <a:srgbClr val="000000"/>
                </a:solidFill>
                <a:latin typeface="Calibri"/>
                <a:ea typeface="Calibri"/>
              </a:rPr>
              <a:t>1924 Р. – ПЕДАГОГІЧНИЙ КОЛЕКТИВ ГІМНАЗІЇ, РЕОРГАНІЗОВАНОЇ У IV ДЕРЖАВНИЙ ЛІЦЕЙ (1924/25 НАВЧАЛЬНИЙ РІК)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ru-RU" sz="3200">
                <a:solidFill>
                  <a:srgbClr val="000000"/>
                </a:solidFill>
                <a:latin typeface="Calibri"/>
                <a:ea typeface="Calibri"/>
              </a:rPr>
              <a:t>Тудан Євсебій – </a:t>
            </a:r>
            <a:r>
              <a:rPr lang="ru-RU" sz="3200">
                <a:solidFill>
                  <a:srgbClr val="000000"/>
                </a:solidFill>
                <a:latin typeface="Calibri"/>
                <a:ea typeface="Calibri"/>
              </a:rPr>
              <a:t>директор ліцею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000000"/>
                </a:solidFill>
                <a:latin typeface="Calibri"/>
                <a:ea typeface="Calibri"/>
              </a:rPr>
              <a:t>Сталі штатні професори :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000000"/>
                </a:solidFill>
                <a:latin typeface="Calibri"/>
                <a:ea typeface="Calibri"/>
              </a:rPr>
              <a:t>…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000000"/>
                </a:solidFill>
                <a:latin typeface="Calibri"/>
                <a:ea typeface="Calibri"/>
              </a:rPr>
              <a:t>Йосип Доспіль </a:t>
            </a:r>
            <a:r>
              <a:rPr lang="ru-RU" sz="2400">
                <a:solidFill>
                  <a:srgbClr val="000000"/>
                </a:solidFill>
                <a:latin typeface="Calibri"/>
                <a:ea typeface="Calibri"/>
              </a:rPr>
              <a:t>(математика, фізика)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000000"/>
                </a:solidFill>
                <a:latin typeface="Calibri"/>
                <a:ea typeface="Calibri"/>
              </a:rPr>
              <a:t>Іларіон Федорович </a:t>
            </a:r>
            <a:r>
              <a:rPr lang="ru-RU" sz="2400">
                <a:solidFill>
                  <a:srgbClr val="000000"/>
                </a:solidFill>
                <a:latin typeface="Calibri"/>
                <a:ea typeface="Calibri"/>
              </a:rPr>
              <a:t>(природознавство, фізика)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000000"/>
                </a:solidFill>
                <a:latin typeface="Calibri"/>
                <a:ea typeface="Calibri"/>
              </a:rPr>
              <a:t>Микола Ісопенко </a:t>
            </a:r>
            <a:r>
              <a:rPr lang="ru-RU" sz="2400">
                <a:solidFill>
                  <a:srgbClr val="000000"/>
                </a:solidFill>
                <a:latin typeface="Calibri"/>
                <a:ea typeface="Calibri"/>
              </a:rPr>
              <a:t>(математика, фізика) 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000000"/>
                </a:solidFill>
                <a:latin typeface="Calibri"/>
                <a:ea typeface="Calibri"/>
              </a:rPr>
              <a:t>Йосип  Проскурницький  </a:t>
            </a:r>
            <a:r>
              <a:rPr lang="ru-RU" sz="2400">
                <a:solidFill>
                  <a:srgbClr val="000000"/>
                </a:solidFill>
                <a:latin typeface="Calibri"/>
                <a:ea typeface="Calibri"/>
              </a:rPr>
              <a:t>(математика, природознавство, фізика) 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2400">
                <a:solidFill>
                  <a:srgbClr val="000000"/>
                </a:solidFill>
                <a:latin typeface="Calibri"/>
                <a:ea typeface="Calibri"/>
              </a:rPr>
              <a:t>…</a:t>
            </a:r>
            <a:endParaRPr/>
          </a:p>
          <a:p>
            <a:pPr algn="r">
              <a:lnSpc>
                <a:spcPct val="100000"/>
              </a:lnSpc>
            </a:pPr>
            <a:r>
              <a:rPr i="1" lang="ru-RU" sz="2000">
                <a:solidFill>
                  <a:srgbClr val="000000"/>
                </a:solidFill>
                <a:latin typeface="Calibri"/>
                <a:ea typeface="Calibri"/>
              </a:rPr>
              <a:t>Складено за : ЧОДА. Ф.933, оп.1, спр. 6, арк.2 та </a:t>
            </a:r>
            <a:endParaRPr/>
          </a:p>
          <a:p>
            <a:pPr algn="r">
              <a:lnSpc>
                <a:spcPct val="100000"/>
              </a:lnSpc>
            </a:pPr>
            <a:r>
              <a:rPr i="1" lang="ru-RU" sz="2000">
                <a:solidFill>
                  <a:srgbClr val="000000"/>
                </a:solidFill>
                <a:latin typeface="Calibri"/>
                <a:ea typeface="Calibri"/>
              </a:rPr>
              <a:t>адресною книгою на 1925 рік.</a:t>
            </a:r>
            <a:endParaRPr/>
          </a:p>
        </p:txBody>
      </p:sp>
    </p:spTree>
  </p:cSld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22" name="Рисунок 4"/>
          <p:cNvPicPr/>
          <p:nvPr/>
        </p:nvPicPr>
        <p:blipFill>
          <a:blip r:embed="rId1"/>
          <a:stretch>
            <a:fillRect/>
          </a:stretch>
        </p:blipFill>
        <p:spPr>
          <a:xfrm>
            <a:off x="162360" y="285840"/>
            <a:ext cx="8981280" cy="6214680"/>
          </a:xfrm>
          <a:prstGeom prst="rect">
            <a:avLst/>
          </a:prstGeom>
          <a:ln>
            <a:noFill/>
          </a:ln>
        </p:spPr>
      </p:pic>
    </p:spTree>
  </p:cSld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2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12560" y="285840"/>
            <a:ext cx="8177040" cy="5928840"/>
          </a:xfrm>
          <a:prstGeom prst="rect">
            <a:avLst/>
          </a:prstGeom>
          <a:ln>
            <a:noFill/>
          </a:ln>
        </p:spPr>
      </p:pic>
    </p:spTree>
  </p:cSld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24" name="Рисунок 1"/>
          <p:cNvPicPr/>
          <p:nvPr/>
        </p:nvPicPr>
        <p:blipFill>
          <a:blip r:embed="rId1"/>
          <a:srcRect b="142908" l="0" r="560559" t="523706"/>
          <a:stretch>
            <a:fillRect/>
          </a:stretch>
        </p:blipFill>
        <p:spPr>
          <a:xfrm>
            <a:off x="285840" y="500040"/>
            <a:ext cx="8429400" cy="6000480"/>
          </a:xfrm>
          <a:prstGeom prst="rect">
            <a:avLst/>
          </a:prstGeom>
          <a:ln>
            <a:noFill/>
          </a:ln>
        </p:spPr>
      </p:pic>
    </p:spTree>
  </p:cSld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25" name="Рисунок 1"/>
          <p:cNvPicPr/>
          <p:nvPr/>
        </p:nvPicPr>
        <p:blipFill>
          <a:blip r:embed="rId1"/>
          <a:srcRect b="0" l="0" r="43748" t="0"/>
          <a:stretch>
            <a:fillRect/>
          </a:stretch>
        </p:blipFill>
        <p:spPr>
          <a:xfrm>
            <a:off x="214200" y="285840"/>
            <a:ext cx="4768200" cy="6357600"/>
          </a:xfrm>
          <a:prstGeom prst="rect">
            <a:avLst/>
          </a:prstGeom>
          <a:ln>
            <a:noFill/>
          </a:ln>
        </p:spPr>
      </p:pic>
      <p:sp>
        <p:nvSpPr>
          <p:cNvPr id="326" name="TextShape 1"/>
          <p:cNvSpPr txBox="1"/>
          <p:nvPr/>
        </p:nvSpPr>
        <p:spPr>
          <a:xfrm>
            <a:off x="5286240" y="274680"/>
            <a:ext cx="3400200" cy="279684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ru-RU" sz="4400">
                <a:solidFill>
                  <a:srgbClr val="000000"/>
                </a:solidFill>
                <a:latin typeface="Lucida Sans"/>
              </a:rPr>
              <a:t>Ющенко (Мицьо) Ірина Петрівна</a:t>
            </a:r>
            <a:endParaRPr/>
          </a:p>
        </p:txBody>
      </p:sp>
      <p:sp>
        <p:nvSpPr>
          <p:cNvPr id="327" name="TextShape 2"/>
          <p:cNvSpPr txBox="1"/>
          <p:nvPr/>
        </p:nvSpPr>
        <p:spPr>
          <a:xfrm>
            <a:off x="5500800" y="3214800"/>
            <a:ext cx="3185640" cy="291096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8b8b8b"/>
                </a:solidFill>
                <a:latin typeface="Book Antiqua"/>
              </a:rPr>
              <a:t>1 вересня 2007 року розпочала свою трудову діяльність вчителем математики та інформатики</a:t>
            </a:r>
            <a:endParaRPr/>
          </a:p>
        </p:txBody>
      </p:sp>
    </p:spTree>
  </p:cSld>
  <p:timing>
    <p:tnLst>
      <p:par>
        <p:cTn dur="indefinite" id="29" nodeType="tmRoot" restart="never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28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428760" y="357120"/>
            <a:ext cx="8426880" cy="6140880"/>
          </a:xfrm>
          <a:prstGeom prst="rect">
            <a:avLst/>
          </a:prstGeom>
          <a:ln>
            <a:noFill/>
          </a:ln>
        </p:spPr>
      </p:pic>
    </p:spTree>
  </p:cSld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29" name="Picture 2"/>
          <p:cNvPicPr/>
          <p:nvPr/>
        </p:nvPicPr>
        <p:blipFill>
          <a:blip r:embed="rId1"/>
          <a:srcRect b="110208" l="227343" r="454687" t="82500"/>
          <a:stretch>
            <a:fillRect/>
          </a:stretch>
        </p:blipFill>
        <p:spPr>
          <a:xfrm>
            <a:off x="1071360" y="214200"/>
            <a:ext cx="6786360" cy="6357600"/>
          </a:xfrm>
          <a:prstGeom prst="rect">
            <a:avLst/>
          </a:prstGeom>
          <a:ln>
            <a:noFill/>
          </a:ln>
        </p:spPr>
      </p:pic>
      <p:pic>
        <p:nvPicPr>
          <p:cNvPr descr="" id="330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640" cy="6049080"/>
          </a:xfrm>
          <a:prstGeom prst="rect">
            <a:avLst/>
          </a:prstGeom>
          <a:ln>
            <a:noFill/>
          </a:ln>
        </p:spPr>
      </p:pic>
    </p:spTree>
  </p:cSld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CustomShape 1"/>
          <p:cNvSpPr/>
          <p:nvPr/>
        </p:nvSpPr>
        <p:spPr>
          <a:xfrm>
            <a:off x="357120" y="2714760"/>
            <a:ext cx="4043160" cy="362556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У Чернівецькій гімназії № 5 працює з 2011 року на посаді вчителя математики</a:t>
            </a:r>
            <a:endParaRPr/>
          </a:p>
        </p:txBody>
      </p:sp>
      <p:sp>
        <p:nvSpPr>
          <p:cNvPr id="332" name="CustomShape 2"/>
          <p:cNvSpPr/>
          <p:nvPr/>
        </p:nvSpPr>
        <p:spPr>
          <a:xfrm>
            <a:off x="357120" y="285840"/>
            <a:ext cx="4714560" cy="21538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 algn="ctr">
              <a:lnSpc>
                <a:spcPct val="100000"/>
              </a:lnSpc>
            </a:pPr>
            <a:r>
              <a:rPr b="1" lang="ru-RU" sz="4400">
                <a:solidFill>
                  <a:srgbClr val="000000"/>
                </a:solidFill>
                <a:latin typeface="Lucida Sans"/>
              </a:rPr>
              <a:t>Гоян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ru-RU" sz="4400">
                <a:solidFill>
                  <a:srgbClr val="000000"/>
                </a:solidFill>
                <a:latin typeface="Lucida Sans"/>
              </a:rPr>
              <a:t>Ольга Василівна</a:t>
            </a:r>
            <a:endParaRPr/>
          </a:p>
        </p:txBody>
      </p:sp>
    </p:spTree>
  </p:cSld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TextShape 1"/>
          <p:cNvSpPr txBox="1"/>
          <p:nvPr/>
        </p:nvSpPr>
        <p:spPr>
          <a:xfrm>
            <a:off x="4214880" y="285840"/>
            <a:ext cx="4714560" cy="215388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4400">
                <a:solidFill>
                  <a:srgbClr val="000000"/>
                </a:solidFill>
                <a:latin typeface="Lucida Sans"/>
              </a:rPr>
              <a:t>Жалоба</a:t>
            </a:r>
            <a:r>
              <a:rPr b="1" lang="ru-RU" sz="4400">
                <a:solidFill>
                  <a:srgbClr val="000000"/>
                </a:solidFill>
                <a:latin typeface="Lucida Sans"/>
              </a:rPr>
              <a:t>
</a:t>
            </a:r>
            <a:r>
              <a:rPr b="1" lang="ru-RU" sz="4400">
                <a:solidFill>
                  <a:srgbClr val="000000"/>
                </a:solidFill>
                <a:latin typeface="Lucida Sans"/>
              </a:rPr>
              <a:t>Дар’я Олегівна</a:t>
            </a:r>
            <a:endParaRPr/>
          </a:p>
        </p:txBody>
      </p:sp>
      <p:sp>
        <p:nvSpPr>
          <p:cNvPr id="334" name="TextShape 2"/>
          <p:cNvSpPr txBox="1"/>
          <p:nvPr/>
        </p:nvSpPr>
        <p:spPr>
          <a:xfrm>
            <a:off x="4643280" y="2500200"/>
            <a:ext cx="4043160" cy="3625560"/>
          </a:xfrm>
          <a:prstGeom prst="rect">
            <a:avLst/>
          </a:prstGeom>
        </p:spPr>
        <p:txBody>
          <a:bodyPr/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У Чернівецькій гімназії № 5 працює з 2012 року на посаді вчителя математики та інформатики</a:t>
            </a:r>
            <a:endParaRPr/>
          </a:p>
        </p:txBody>
      </p:sp>
      <p:pic>
        <p:nvPicPr>
          <p:cNvPr descr="" id="335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285840" y="428760"/>
            <a:ext cx="3682800" cy="5511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dur="indefinite" id="31" nodeType="tmRoot" restart="never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ourier New"/>
              </a:rPr>
              <a:t>Вони творили історію кафедри…</a:t>
            </a:r>
            <a:endParaRPr/>
          </a:p>
        </p:txBody>
      </p:sp>
      <p:sp>
        <p:nvSpPr>
          <p:cNvPr id="337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endParaRPr/>
          </a:p>
        </p:txBody>
      </p:sp>
      <p:pic>
        <p:nvPicPr>
          <p:cNvPr descr="" id="33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23640" y="1340640"/>
            <a:ext cx="5538960" cy="3085200"/>
          </a:xfrm>
          <a:prstGeom prst="rect">
            <a:avLst/>
          </a:prstGeom>
          <a:ln>
            <a:noFill/>
          </a:ln>
        </p:spPr>
      </p:pic>
      <p:pic>
        <p:nvPicPr>
          <p:cNvPr descr="" id="339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004000" y="3543480"/>
            <a:ext cx="3879360" cy="31428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dur="indefinite" id="33" nodeType="tmRoot" restart="never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TextShape 1"/>
          <p:cNvSpPr txBox="1"/>
          <p:nvPr/>
        </p:nvSpPr>
        <p:spPr>
          <a:xfrm>
            <a:off x="2357280" y="0"/>
            <a:ext cx="3685680" cy="12967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5400">
                <a:solidFill>
                  <a:srgbClr val="000000"/>
                </a:solidFill>
                <a:latin typeface="Lucida Sans"/>
              </a:rPr>
              <a:t>Фізики</a:t>
            </a:r>
            <a:endParaRPr/>
          </a:p>
        </p:txBody>
      </p:sp>
      <p:sp>
        <p:nvSpPr>
          <p:cNvPr id="341" name="TextShape 2"/>
          <p:cNvSpPr txBox="1"/>
          <p:nvPr/>
        </p:nvSpPr>
        <p:spPr>
          <a:xfrm>
            <a:off x="357120" y="1143000"/>
            <a:ext cx="8329320" cy="4982760"/>
          </a:xfrm>
          <a:prstGeom prst="rect">
            <a:avLst/>
          </a:prstGeom>
        </p:spPr>
        <p:txBody>
          <a:bodyPr/>
          <a:p>
            <a:pPr algn="just">
              <a:lnSpc>
                <a:spcPct val="100000"/>
              </a:lnSpc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Прийняті на роботу в СШ № 23: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1 вересня 1957 приступив до своїх обов’язків  молодий вчитель фізики та електротехніки  </a:t>
            </a:r>
            <a:r>
              <a:rPr b="1" lang="ru-RU" sz="3200">
                <a:solidFill>
                  <a:srgbClr val="000000"/>
                </a:solidFill>
                <a:latin typeface="Book Antiqua"/>
              </a:rPr>
              <a:t>Штейнберг А. А.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06.09.1965 – </a:t>
            </a:r>
            <a:r>
              <a:rPr b="1" lang="ru-RU" sz="3200">
                <a:solidFill>
                  <a:srgbClr val="000000"/>
                </a:solidFill>
                <a:latin typeface="Book Antiqua"/>
              </a:rPr>
              <a:t>Добригиман Л. Я.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15.08.1967 – </a:t>
            </a:r>
            <a:r>
              <a:rPr b="1" lang="ru-RU" sz="3200">
                <a:solidFill>
                  <a:srgbClr val="000000"/>
                </a:solidFill>
                <a:latin typeface="Book Antiqua"/>
              </a:rPr>
              <a:t>Верхогляд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 </a:t>
            </a:r>
            <a:r>
              <a:rPr b="1" lang="ru-RU" sz="3200">
                <a:solidFill>
                  <a:srgbClr val="000000"/>
                </a:solidFill>
                <a:latin typeface="Book Antiqua"/>
              </a:rPr>
              <a:t>В. І.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15.07.1968  - </a:t>
            </a:r>
            <a:r>
              <a:rPr b="1" lang="ru-RU" sz="3200">
                <a:solidFill>
                  <a:srgbClr val="000000"/>
                </a:solidFill>
                <a:latin typeface="Book Antiqua"/>
              </a:rPr>
              <a:t>Цибульська Н.О.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24.09.1970 – </a:t>
            </a:r>
            <a:r>
              <a:rPr b="1" lang="ru-RU" sz="3200">
                <a:solidFill>
                  <a:srgbClr val="000000"/>
                </a:solidFill>
                <a:latin typeface="Book Antiqua"/>
              </a:rPr>
              <a:t>Дімітращук Н. О.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descr="" id="342" name="Содержимое 6"/>
          <p:cNvPicPr/>
          <p:nvPr/>
        </p:nvPicPr>
        <p:blipFill>
          <a:blip r:embed="rId1"/>
          <a:srcRect b="68755" l="38279" r="53011" t="12041"/>
          <a:stretch>
            <a:fillRect/>
          </a:stretch>
        </p:blipFill>
        <p:spPr>
          <a:xfrm>
            <a:off x="7072200" y="3071880"/>
            <a:ext cx="1640880" cy="2714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dur="indefinite" id="35" nodeType="tmRoot" restart="never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extShape 1"/>
          <p:cNvSpPr txBox="1"/>
          <p:nvPr/>
        </p:nvSpPr>
        <p:spPr>
          <a:xfrm>
            <a:off x="457200" y="285840"/>
            <a:ext cx="8186400" cy="114264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</a:pPr>
            <a:r>
              <a:rPr b="1" lang="ru-RU" sz="3200">
                <a:solidFill>
                  <a:srgbClr val="000000"/>
                </a:solidFill>
                <a:latin typeface="Book Antiqua"/>
              </a:rPr>
              <a:t>Драбик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 </a:t>
            </a:r>
            <a:r>
              <a:rPr b="1" lang="ru-RU" sz="3200">
                <a:solidFill>
                  <a:srgbClr val="000000"/>
                </a:solidFill>
                <a:latin typeface="Book Antiqua"/>
              </a:rPr>
              <a:t>Денис Євгенович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250" name="TextShape 2"/>
          <p:cNvSpPr txBox="1"/>
          <p:nvPr/>
        </p:nvSpPr>
        <p:spPr>
          <a:xfrm>
            <a:off x="1143000" y="1600200"/>
            <a:ext cx="7543440" cy="4525560"/>
          </a:xfrm>
          <a:prstGeom prst="rect">
            <a:avLst/>
          </a:prstGeom>
        </p:spPr>
        <p:txBody>
          <a:bodyPr anchor="ctr"/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3600">
                <a:solidFill>
                  <a:srgbClr val="8b8b8b"/>
                </a:solidFill>
                <a:latin typeface="Book Antiqua"/>
              </a:rPr>
              <a:t>Випускник 1930 року. Працював вчителем фізики та хімії з 1944 по 1965 роки.  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3600">
                <a:solidFill>
                  <a:srgbClr val="8b8b8b"/>
                </a:solidFill>
                <a:latin typeface="Book Antiqua"/>
              </a:rPr>
              <a:t>Один із перших заслужених вчителів на Буковині. </a:t>
            </a:r>
            <a:endParaRPr/>
          </a:p>
        </p:txBody>
      </p:sp>
    </p:spTree>
  </p:cSld>
  <p:timing>
    <p:tnLst>
      <p:par>
        <p:cTn dur="indefinite" id="3" nodeType="tmRoot" restart="never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43" name="Picture 5"/>
          <p:cNvPicPr/>
          <p:nvPr/>
        </p:nvPicPr>
        <p:blipFill>
          <a:blip r:embed="rId1"/>
          <a:stretch>
            <a:fillRect/>
          </a:stretch>
        </p:blipFill>
        <p:spPr>
          <a:xfrm>
            <a:off x="571320" y="285840"/>
            <a:ext cx="3642840" cy="5889240"/>
          </a:xfrm>
          <a:prstGeom prst="rect">
            <a:avLst/>
          </a:prstGeom>
          <a:ln>
            <a:noFill/>
          </a:ln>
        </p:spPr>
      </p:pic>
      <p:sp>
        <p:nvSpPr>
          <p:cNvPr id="344" name="TextShape 1"/>
          <p:cNvSpPr txBox="1"/>
          <p:nvPr/>
        </p:nvSpPr>
        <p:spPr>
          <a:xfrm>
            <a:off x="4643280" y="274680"/>
            <a:ext cx="4043160" cy="2010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4400">
                <a:solidFill>
                  <a:srgbClr val="000000"/>
                </a:solidFill>
                <a:latin typeface="Lucida Sans"/>
              </a:rPr>
              <a:t>Брайман Павло Ілліч</a:t>
            </a:r>
            <a:endParaRPr/>
          </a:p>
        </p:txBody>
      </p:sp>
      <p:sp>
        <p:nvSpPr>
          <p:cNvPr id="345" name="TextShape 2"/>
          <p:cNvSpPr txBox="1"/>
          <p:nvPr/>
        </p:nvSpPr>
        <p:spPr>
          <a:xfrm>
            <a:off x="4786200" y="2428920"/>
            <a:ext cx="3900240" cy="36968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Викладав фізику приблизно до 1990 року</a:t>
            </a:r>
            <a:endParaRPr/>
          </a:p>
        </p:txBody>
      </p:sp>
    </p:spTree>
  </p:cSld>
  <p:timing>
    <p:tnLst>
      <p:par>
        <p:cTn dur="indefinite" id="37" nodeType="tmRoot" restart="never">
          <p:childTnLst>
            <p:seq>
              <p:cTn id="3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46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642960" y="285840"/>
            <a:ext cx="3791160" cy="5857560"/>
          </a:xfrm>
          <a:prstGeom prst="rect">
            <a:avLst/>
          </a:prstGeom>
          <a:ln>
            <a:noFill/>
          </a:ln>
        </p:spPr>
      </p:pic>
      <p:sp>
        <p:nvSpPr>
          <p:cNvPr id="347" name="CustomShape 1"/>
          <p:cNvSpPr/>
          <p:nvPr/>
        </p:nvSpPr>
        <p:spPr>
          <a:xfrm>
            <a:off x="4572000" y="2643120"/>
            <a:ext cx="4357440" cy="301644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   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01.08.1979 – </a:t>
            </a:r>
            <a:r>
              <a:rPr b="1" lang="ru-RU" sz="2400">
                <a:solidFill>
                  <a:srgbClr val="000000"/>
                </a:solidFill>
                <a:latin typeface="Book Antiqua"/>
              </a:rPr>
              <a:t>Лівшиць А. Ю.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переведено з посади вчителя фізики на посаду замісника директора з навчально-виховної роботи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Закінчила свою педагогічну діяльність у 1990 році.</a:t>
            </a:r>
            <a:endParaRPr/>
          </a:p>
        </p:txBody>
      </p:sp>
      <p:sp>
        <p:nvSpPr>
          <p:cNvPr id="348" name="CustomShape 2"/>
          <p:cNvSpPr/>
          <p:nvPr/>
        </p:nvSpPr>
        <p:spPr>
          <a:xfrm>
            <a:off x="5072040" y="571320"/>
            <a:ext cx="3714480" cy="17362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3600">
                <a:solidFill>
                  <a:srgbClr val="000000"/>
                </a:solidFill>
                <a:latin typeface="Book Antiqua"/>
              </a:rPr>
              <a:t>Лівшиць 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3600">
                <a:solidFill>
                  <a:srgbClr val="000000"/>
                </a:solidFill>
                <a:latin typeface="Book Antiqua"/>
              </a:rPr>
              <a:t>Антоніна 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3600">
                <a:solidFill>
                  <a:srgbClr val="000000"/>
                </a:solidFill>
                <a:latin typeface="Book Antiqua"/>
              </a:rPr>
              <a:t>Юхимівна </a:t>
            </a:r>
            <a:endParaRPr/>
          </a:p>
        </p:txBody>
      </p:sp>
    </p:spTree>
  </p:cSld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49" name="Picture 2"/>
          <p:cNvPicPr/>
          <p:nvPr/>
        </p:nvPicPr>
        <p:blipFill>
          <a:blip r:embed="rId1"/>
          <a:srcRect b="15348" l="35125" r="52870" t="62129"/>
          <a:stretch>
            <a:fillRect/>
          </a:stretch>
        </p:blipFill>
        <p:spPr>
          <a:xfrm>
            <a:off x="214200" y="285840"/>
            <a:ext cx="4120200" cy="6071760"/>
          </a:xfrm>
          <a:prstGeom prst="rect">
            <a:avLst/>
          </a:prstGeom>
          <a:ln>
            <a:noFill/>
          </a:ln>
        </p:spPr>
      </p:pic>
      <p:sp>
        <p:nvSpPr>
          <p:cNvPr id="350" name="CustomShape 1"/>
          <p:cNvSpPr/>
          <p:nvPr/>
        </p:nvSpPr>
        <p:spPr>
          <a:xfrm>
            <a:off x="4786200" y="3429000"/>
            <a:ext cx="4142880" cy="1552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 algn="just">
              <a:lnSpc>
                <a:spcPct val="100000"/>
              </a:lnSpc>
            </a:pPr>
            <a:r>
              <a:rPr lang="ru-RU" sz="2400">
                <a:solidFill>
                  <a:srgbClr val="000000"/>
                </a:solidFill>
                <a:latin typeface="Book Antiqua"/>
              </a:rPr>
              <a:t>З 10 серпня 1990 року  вчитель фізики  та астрономії за сумісництвом</a:t>
            </a:r>
            <a:endParaRPr/>
          </a:p>
        </p:txBody>
      </p:sp>
      <p:sp>
        <p:nvSpPr>
          <p:cNvPr id="351" name="TextShape 2"/>
          <p:cNvSpPr txBox="1"/>
          <p:nvPr/>
        </p:nvSpPr>
        <p:spPr>
          <a:xfrm>
            <a:off x="4714920" y="274680"/>
            <a:ext cx="4142880" cy="26539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4400">
                <a:solidFill>
                  <a:srgbClr val="000000"/>
                </a:solidFill>
                <a:latin typeface="Lucida Sans"/>
              </a:rPr>
              <a:t>Німіжан</a:t>
            </a:r>
            <a:r>
              <a:rPr b="1" lang="ru-RU" sz="4400">
                <a:solidFill>
                  <a:srgbClr val="000000"/>
                </a:solidFill>
                <a:latin typeface="Lucida Sans"/>
              </a:rPr>
              <a:t>
</a:t>
            </a:r>
            <a:r>
              <a:rPr b="1" lang="ru-RU" sz="4400">
                <a:solidFill>
                  <a:srgbClr val="000000"/>
                </a:solidFill>
                <a:latin typeface="Lucida Sans"/>
              </a:rPr>
              <a:t>Олександр Костянтинович</a:t>
            </a:r>
            <a:endParaRPr/>
          </a:p>
        </p:txBody>
      </p:sp>
    </p:spTree>
  </p:cSld>
  <p:timing>
    <p:tnLst>
      <p:par>
        <p:cTn dur="indefinite" id="39" nodeType="tmRoot" restart="never">
          <p:childTnLst>
            <p:seq>
              <p:cTn id="4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TextShape 1"/>
          <p:cNvSpPr txBox="1"/>
          <p:nvPr/>
        </p:nvSpPr>
        <p:spPr>
          <a:xfrm>
            <a:off x="4500720" y="274680"/>
            <a:ext cx="4185720" cy="236808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4400">
                <a:solidFill>
                  <a:srgbClr val="000000"/>
                </a:solidFill>
                <a:latin typeface="Lucida Sans"/>
              </a:rPr>
              <a:t>Олексієвич Наталя Любомирівна </a:t>
            </a:r>
            <a:endParaRPr/>
          </a:p>
        </p:txBody>
      </p:sp>
      <p:sp>
        <p:nvSpPr>
          <p:cNvPr id="353" name="TextShape 2"/>
          <p:cNvSpPr txBox="1"/>
          <p:nvPr/>
        </p:nvSpPr>
        <p:spPr>
          <a:xfrm>
            <a:off x="4214880" y="2928960"/>
            <a:ext cx="4471560" cy="319680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11.01.1991 року призначена на посаду вчителя фізики та астрономії.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descr="" id="354" name="Picture 2"/>
          <p:cNvPicPr/>
          <p:nvPr/>
        </p:nvPicPr>
        <p:blipFill>
          <a:blip r:embed="rId1"/>
          <a:srcRect b="45097" l="79335" r="11333" t="36894"/>
          <a:stretch>
            <a:fillRect/>
          </a:stretch>
        </p:blipFill>
        <p:spPr>
          <a:xfrm>
            <a:off x="285840" y="357120"/>
            <a:ext cx="3817440" cy="5786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dur="indefinite" id="41" nodeType="tmRoot" restart="never">
          <p:childTnLst>
            <p:seq>
              <p:cTn id="4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55" name="Содержимое 3"/>
          <p:cNvPicPr/>
          <p:nvPr/>
        </p:nvPicPr>
        <p:blipFill>
          <a:blip r:embed="rId1"/>
          <a:srcRect b="0" l="0" r="1691" t="5510"/>
          <a:stretch>
            <a:fillRect/>
          </a:stretch>
        </p:blipFill>
        <p:spPr>
          <a:xfrm>
            <a:off x="500040" y="357120"/>
            <a:ext cx="4142880" cy="6120000"/>
          </a:xfrm>
          <a:prstGeom prst="rect">
            <a:avLst/>
          </a:prstGeom>
          <a:ln>
            <a:noFill/>
          </a:ln>
        </p:spPr>
      </p:pic>
    </p:spTree>
  </p:cSld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56" name="Рисунок 1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57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2693520" y="642960"/>
            <a:ext cx="6450120" cy="6214680"/>
          </a:xfrm>
          <a:prstGeom prst="rect">
            <a:avLst/>
          </a:prstGeom>
          <a:ln>
            <a:noFill/>
          </a:ln>
        </p:spPr>
      </p:pic>
      <p:pic>
        <p:nvPicPr>
          <p:cNvPr descr="" id="358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214200" y="285840"/>
            <a:ext cx="4214520" cy="5545440"/>
          </a:xfrm>
          <a:prstGeom prst="rect">
            <a:avLst/>
          </a:prstGeom>
          <a:ln>
            <a:noFill/>
          </a:ln>
        </p:spPr>
      </p:pic>
    </p:spTree>
  </p:cSld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extShape 1"/>
          <p:cNvSpPr txBox="1"/>
          <p:nvPr/>
        </p:nvSpPr>
        <p:spPr>
          <a:xfrm>
            <a:off x="4929120" y="274680"/>
            <a:ext cx="4000320" cy="33681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4400">
                <a:solidFill>
                  <a:srgbClr val="000000"/>
                </a:solidFill>
                <a:latin typeface="Lucida Sans"/>
              </a:rPr>
              <a:t>Варічев Сергій Миколайович</a:t>
            </a:r>
            <a:endParaRPr/>
          </a:p>
        </p:txBody>
      </p:sp>
      <p:sp>
        <p:nvSpPr>
          <p:cNvPr id="360" name="TextShape 2"/>
          <p:cNvSpPr txBox="1"/>
          <p:nvPr/>
        </p:nvSpPr>
        <p:spPr>
          <a:xfrm>
            <a:off x="5000760" y="3857760"/>
            <a:ext cx="3685680" cy="226800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28 серпня 1991 року призначений на посаду вчителя фізики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descr="" id="361" name="Рисунок 3"/>
          <p:cNvPicPr/>
          <p:nvPr/>
        </p:nvPicPr>
        <p:blipFill>
          <a:blip r:embed="rId1"/>
          <a:srcRect b="3124" l="4284" r="5711" t="3124"/>
          <a:stretch>
            <a:fillRect/>
          </a:stretch>
        </p:blipFill>
        <p:spPr>
          <a:xfrm>
            <a:off x="428760" y="214200"/>
            <a:ext cx="4500360" cy="64292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dur="indefinite" id="43" nodeType="tmRoot" restart="never">
          <p:childTnLst>
            <p:seq>
              <p:cTn id="4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62" name="Picture 2"/>
          <p:cNvPicPr/>
          <p:nvPr/>
        </p:nvPicPr>
        <p:blipFill>
          <a:blip r:embed="rId1"/>
          <a:srcRect b="54681" l="60277" r="29831" t="24894"/>
          <a:stretch>
            <a:fillRect/>
          </a:stretch>
        </p:blipFill>
        <p:spPr>
          <a:xfrm>
            <a:off x="500040" y="428760"/>
            <a:ext cx="3819600" cy="5786280"/>
          </a:xfrm>
          <a:prstGeom prst="rect">
            <a:avLst/>
          </a:prstGeom>
          <a:ln>
            <a:noFill/>
          </a:ln>
        </p:spPr>
      </p:pic>
      <p:sp>
        <p:nvSpPr>
          <p:cNvPr id="363" name="TextShape 1"/>
          <p:cNvSpPr txBox="1"/>
          <p:nvPr/>
        </p:nvSpPr>
        <p:spPr>
          <a:xfrm>
            <a:off x="4643280" y="274680"/>
            <a:ext cx="4043160" cy="22251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4400">
                <a:solidFill>
                  <a:srgbClr val="000000"/>
                </a:solidFill>
                <a:latin typeface="Lucida Sans"/>
              </a:rPr>
              <a:t>Федів Володимир Іванович</a:t>
            </a:r>
            <a:endParaRPr/>
          </a:p>
        </p:txBody>
      </p:sp>
      <p:sp>
        <p:nvSpPr>
          <p:cNvPr id="364" name="TextShape 2"/>
          <p:cNvSpPr txBox="1"/>
          <p:nvPr/>
        </p:nvSpPr>
        <p:spPr>
          <a:xfrm>
            <a:off x="4572000" y="2857320"/>
            <a:ext cx="4114440" cy="3268440"/>
          </a:xfrm>
          <a:prstGeom prst="rect">
            <a:avLst/>
          </a:prstGeom>
        </p:spPr>
        <p:txBody>
          <a:bodyPr/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викладав фізику в період декретної відпустки основного вчителя (22.08.1994 )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dur="indefinite" id="45" nodeType="tmRoot" restart="never">
          <p:childTnLst>
            <p:seq>
              <p:cTn id="4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Lucida Sans"/>
              </a:rPr>
              <a:t>Інформатики</a:t>
            </a:r>
            <a:endParaRPr/>
          </a:p>
        </p:txBody>
      </p:sp>
      <p:sp>
        <p:nvSpPr>
          <p:cNvPr id="36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З 1985 року викладав інформатику Аксельрод Володимир Давидович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З 1988 року – Перун Наталя Олександрівна</a:t>
            </a:r>
            <a:endParaRPr/>
          </a:p>
        </p:txBody>
      </p:sp>
    </p:spTree>
  </p:cSld>
  <p:timing>
    <p:tnLst>
      <p:par>
        <p:cTn dur="indefinite" id="47" nodeType="tmRoot" restart="never">
          <p:childTnLst>
            <p:seq>
              <p:cTn id="4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Lucida Sans"/>
              </a:rPr>
              <a:t>Математики</a:t>
            </a:r>
            <a:endParaRPr/>
          </a:p>
        </p:txBody>
      </p:sp>
      <p:sp>
        <p:nvSpPr>
          <p:cNvPr id="252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b="1" lang="ru-RU" sz="3200">
                <a:solidFill>
                  <a:srgbClr val="000000"/>
                </a:solidFill>
                <a:latin typeface="Book Antiqua"/>
              </a:rPr>
              <a:t>Кінат Ф.К. 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вчитель математики  та фізики з 1944 року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b="1" lang="ru-RU" sz="3200">
                <a:solidFill>
                  <a:srgbClr val="000000"/>
                </a:solidFill>
                <a:latin typeface="Book Antiqua"/>
              </a:rPr>
              <a:t>Орелецька Орися Юстинівна 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викладала математику починаючи з 1949 року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Вчителем  математики працював 23 роки пропрацював у стінах СШ №23 </a:t>
            </a:r>
            <a:r>
              <a:rPr b="1" lang="ru-RU" sz="3200">
                <a:solidFill>
                  <a:srgbClr val="000000"/>
                </a:solidFill>
                <a:latin typeface="Book Antiqua"/>
              </a:rPr>
              <a:t>Осадчий М.В.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 (09.01.1946 –30.05.1969)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timing>
    <p:tnLst>
      <p:par>
        <p:cTn dur="indefinite" id="5" nodeType="tmRoot" restart="never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67" name="Picture 2"/>
          <p:cNvPicPr/>
          <p:nvPr/>
        </p:nvPicPr>
        <p:blipFill>
          <a:blip r:embed="rId1"/>
          <a:srcRect b="16149" l="47125" r="40870" t="62129"/>
          <a:stretch>
            <a:fillRect/>
          </a:stretch>
        </p:blipFill>
        <p:spPr>
          <a:xfrm>
            <a:off x="357120" y="357120"/>
            <a:ext cx="4322880" cy="6143400"/>
          </a:xfrm>
          <a:prstGeom prst="rect">
            <a:avLst/>
          </a:prstGeom>
          <a:ln>
            <a:noFill/>
          </a:ln>
        </p:spPr>
      </p:pic>
      <p:sp>
        <p:nvSpPr>
          <p:cNvPr id="368" name="TextShape 1"/>
          <p:cNvSpPr txBox="1"/>
          <p:nvPr/>
        </p:nvSpPr>
        <p:spPr>
          <a:xfrm>
            <a:off x="4786200" y="274680"/>
            <a:ext cx="4142880" cy="236808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4400">
                <a:solidFill>
                  <a:srgbClr val="000000"/>
                </a:solidFill>
                <a:latin typeface="Lucida Sans"/>
              </a:rPr>
              <a:t>Федор </a:t>
            </a:r>
            <a:r>
              <a:rPr b="1" lang="ru-RU" sz="4400">
                <a:solidFill>
                  <a:srgbClr val="000000"/>
                </a:solidFill>
                <a:latin typeface="Lucida Sans"/>
              </a:rPr>
              <a:t>
</a:t>
            </a:r>
            <a:r>
              <a:rPr b="1" lang="ru-RU" sz="4400">
                <a:solidFill>
                  <a:srgbClr val="000000"/>
                </a:solidFill>
                <a:latin typeface="Lucida Sans"/>
              </a:rPr>
              <a:t>Леся Мирославівна</a:t>
            </a:r>
            <a:endParaRPr/>
          </a:p>
        </p:txBody>
      </p:sp>
      <p:sp>
        <p:nvSpPr>
          <p:cNvPr id="369" name="TextShape 2"/>
          <p:cNvSpPr txBox="1"/>
          <p:nvPr/>
        </p:nvSpPr>
        <p:spPr>
          <a:xfrm>
            <a:off x="5000760" y="2786040"/>
            <a:ext cx="3685680" cy="3339720"/>
          </a:xfrm>
          <a:prstGeom prst="rect">
            <a:avLst/>
          </a:prstGeom>
        </p:spPr>
        <p:txBody>
          <a:bodyPr/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30 січня 1992 року прийнята на посаду вчителя інформатики, ким і працює досі.</a:t>
            </a:r>
            <a:endParaRPr/>
          </a:p>
        </p:txBody>
      </p:sp>
      <p:pic>
        <p:nvPicPr>
          <p:cNvPr descr="" id="370" name="Рисунок 5"/>
          <p:cNvPicPr/>
          <p:nvPr/>
        </p:nvPicPr>
        <p:blipFill>
          <a:blip r:embed="rId2"/>
          <a:srcRect b="0" l="0" r="51998" t="825"/>
          <a:stretch>
            <a:fillRect/>
          </a:stretch>
        </p:blipFill>
        <p:spPr>
          <a:xfrm>
            <a:off x="357120" y="214200"/>
            <a:ext cx="4285800" cy="6494040"/>
          </a:xfrm>
          <a:prstGeom prst="rect">
            <a:avLst/>
          </a:prstGeom>
          <a:ln>
            <a:noFill/>
          </a:ln>
        </p:spPr>
      </p:pic>
    </p:spTree>
  </p:cSld>
  <p:transition>
    <p:dissolve/>
  </p:transition>
  <p:timing>
    <p:tnLst>
      <p:par>
        <p:cTn dur="indefinite" id="49" nodeType="tmRoot" restart="never">
          <p:childTnLst>
            <p:seq>
              <p:cTn dur="indefinite" id="50" nodeType="mainSeq">
                <p:childTnLst>
                  <p:par>
                    <p:cTn fill="hold" id="51">
                      <p:stCondLst>
                        <p:cond delay="indefinite"/>
                      </p:stCondLst>
                      <p:childTnLst>
                        <p:par>
                          <p:cTn fill="hold" id="52">
                            <p:stCondLst>
                              <p:cond delay="0"/>
                            </p:stCondLst>
                            <p:childTnLst>
                              <p:par>
                                <p:cTn fill="hold" id="53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id="55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71" name="Рисунок 4"/>
          <p:cNvPicPr/>
          <p:nvPr/>
        </p:nvPicPr>
        <p:blipFill>
          <a:blip r:embed="rId1"/>
          <a:srcRect b="0" l="14058" r="11716" t="23956"/>
          <a:stretch>
            <a:fillRect/>
          </a:stretch>
        </p:blipFill>
        <p:spPr>
          <a:xfrm>
            <a:off x="3380040" y="2428920"/>
            <a:ext cx="5763600" cy="4428720"/>
          </a:xfrm>
          <a:prstGeom prst="rect">
            <a:avLst/>
          </a:prstGeom>
          <a:ln>
            <a:noFill/>
          </a:ln>
        </p:spPr>
      </p:pic>
      <p:pic>
        <p:nvPicPr>
          <p:cNvPr descr="" id="372" name="Содержимое 9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75640" cy="3806640"/>
          </a:xfrm>
          <a:prstGeom prst="rect">
            <a:avLst/>
          </a:prstGeom>
          <a:ln>
            <a:noFill/>
          </a:ln>
        </p:spPr>
      </p:pic>
    </p:spTree>
  </p:cSld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73" name="Рисунок 1"/>
          <p:cNvPicPr/>
          <p:nvPr/>
        </p:nvPicPr>
        <p:blipFill>
          <a:blip r:embed="rId1"/>
          <a:srcRect b="3122" l="0" r="0" t="11456"/>
          <a:stretch>
            <a:fillRect/>
          </a:stretch>
        </p:blipFill>
        <p:spPr>
          <a:xfrm>
            <a:off x="1785960" y="267840"/>
            <a:ext cx="5786280" cy="6589800"/>
          </a:xfrm>
          <a:prstGeom prst="rect">
            <a:avLst/>
          </a:prstGeom>
          <a:ln>
            <a:noFill/>
          </a:ln>
        </p:spPr>
      </p:pic>
    </p:spTree>
  </p:cSld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375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</p:spPr>
        <p:txBody>
          <a:bodyPr/>
          <a:p>
            <a:pPr algn="ctr"/>
            <a:endParaRPr/>
          </a:p>
        </p:txBody>
      </p:sp>
      <p:pic>
        <p:nvPicPr>
          <p:cNvPr descr="" id="376" name="Picture 3"/>
          <p:cNvPicPr/>
          <p:nvPr/>
        </p:nvPicPr>
        <p:blipFill>
          <a:blip r:embed="rId1">
            <a:lum bright="10000"/>
          </a:blip>
          <a:srcRect b="296416" l="101000" r="0" t="382416"/>
          <a:stretch>
            <a:fillRect/>
          </a:stretch>
        </p:blipFill>
        <p:spPr>
          <a:xfrm>
            <a:off x="0" y="1357200"/>
            <a:ext cx="8709480" cy="5214600"/>
          </a:xfrm>
          <a:prstGeom prst="rect">
            <a:avLst/>
          </a:prstGeom>
          <a:ln>
            <a:noFill/>
          </a:ln>
        </p:spPr>
      </p:pic>
      <p:sp>
        <p:nvSpPr>
          <p:cNvPr id="377" name="CustomShape 3"/>
          <p:cNvSpPr/>
          <p:nvPr/>
        </p:nvSpPr>
        <p:spPr>
          <a:xfrm>
            <a:off x="953280" y="214200"/>
            <a:ext cx="6111000" cy="914760"/>
          </a:xfrm>
          <a:prstGeom prst="rect">
            <a:avLst/>
          </a:prstGeom>
          <a:noFill/>
          <a:ln>
            <a:noFill/>
          </a:ln>
        </p:spPr>
        <p:txBody>
          <a:bodyPr wrap="none"/>
          <a:p>
            <a:pPr algn="ctr">
              <a:lnSpc>
                <a:spcPct val="100000"/>
              </a:lnSpc>
            </a:pPr>
            <a:r>
              <a:rPr b="1" lang="ru-RU" sz="5400">
                <a:solidFill>
                  <a:srgbClr val="457ab7"/>
                </a:solidFill>
                <a:latin typeface="Book Antiqua"/>
              </a:rPr>
              <a:t>Травневі зустрічі</a:t>
            </a:r>
            <a:endParaRPr/>
          </a:p>
        </p:txBody>
      </p:sp>
    </p:spTree>
  </p:cSld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379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</p:spPr>
        <p:txBody>
          <a:bodyPr/>
          <a:p>
            <a:pPr algn="ctr"/>
            <a:endParaRPr/>
          </a:p>
        </p:txBody>
      </p:sp>
      <p:pic>
        <p:nvPicPr>
          <p:cNvPr descr="" id="380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23640" y="116640"/>
            <a:ext cx="8382240" cy="6286680"/>
          </a:xfrm>
          <a:prstGeom prst="rect">
            <a:avLst/>
          </a:prstGeom>
          <a:ln>
            <a:noFill/>
          </a:ln>
        </p:spPr>
      </p:pic>
    </p:spTree>
  </p:cSld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Lucida Sans"/>
              </a:rPr>
              <a:t>Кафедра сьогодні</a:t>
            </a:r>
            <a:endParaRPr/>
          </a:p>
        </p:txBody>
      </p:sp>
      <p:sp>
        <p:nvSpPr>
          <p:cNvPr id="382" name="TextShape 2"/>
          <p:cNvSpPr txBox="1"/>
          <p:nvPr/>
        </p:nvSpPr>
        <p:spPr>
          <a:xfrm>
            <a:off x="214200" y="1617840"/>
            <a:ext cx="8472240" cy="452556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ru-RU" sz="3600">
                <a:solidFill>
                  <a:srgbClr val="8b8b8b"/>
                </a:solidFill>
                <a:latin typeface="Cambria"/>
              </a:rPr>
              <a:t>Мінакова Тетяна Георгіївна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ru-RU" sz="3600">
                <a:solidFill>
                  <a:srgbClr val="8b8b8b"/>
                </a:solidFill>
                <a:latin typeface="Cambria"/>
              </a:rPr>
              <a:t>Федор Леся Мирославівна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ru-RU" sz="3600">
                <a:solidFill>
                  <a:srgbClr val="8b8b8b"/>
                </a:solidFill>
                <a:latin typeface="Cambria"/>
              </a:rPr>
              <a:t>Олексієвич Наталія Любомирівна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ru-RU" sz="3600">
                <a:solidFill>
                  <a:srgbClr val="8b8b8b"/>
                </a:solidFill>
                <a:latin typeface="Cambria"/>
              </a:rPr>
              <a:t>Дроник Ярослава Мирославівна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ru-RU" sz="3600">
                <a:solidFill>
                  <a:srgbClr val="8b8b8b"/>
                </a:solidFill>
                <a:latin typeface="Cambria"/>
              </a:rPr>
              <a:t>Мицьо Ірина Петрівна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ru-RU" sz="3600">
                <a:solidFill>
                  <a:srgbClr val="8b8b8b"/>
                </a:solidFill>
                <a:latin typeface="Cambria"/>
              </a:rPr>
              <a:t>Гоян Ольга Василівна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ru-RU" sz="3600">
                <a:solidFill>
                  <a:srgbClr val="8b8b8b"/>
                </a:solidFill>
                <a:latin typeface="Cambria"/>
              </a:rPr>
              <a:t>Жалоба Даша Олегівна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ru-RU" sz="3600">
                <a:solidFill>
                  <a:srgbClr val="8b8b8b"/>
                </a:solidFill>
                <a:latin typeface="Cambria"/>
              </a:rPr>
              <a:t>Лазнікова Наталія Павлівна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dur="indefinite" id="56" nodeType="tmRoot" restart="never">
          <p:childTnLst>
            <p:seq>
              <p:cTn id="5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83" name="Picture 2"/>
          <p:cNvPicPr/>
          <p:nvPr/>
        </p:nvPicPr>
        <p:blipFill>
          <a:blip r:embed="rId1"/>
          <a:srcRect b="51040" l="0" r="1939" t="0"/>
          <a:stretch>
            <a:fillRect/>
          </a:stretch>
        </p:blipFill>
        <p:spPr>
          <a:xfrm>
            <a:off x="71280" y="357120"/>
            <a:ext cx="8929440" cy="6232680"/>
          </a:xfrm>
          <a:prstGeom prst="rect">
            <a:avLst/>
          </a:prstGeom>
          <a:ln>
            <a:noFill/>
          </a:ln>
        </p:spPr>
      </p:pic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TextShape 1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12.08.1951 – 9.01.1952  </a:t>
            </a:r>
            <a:r>
              <a:rPr b="1" lang="ru-RU" sz="3200">
                <a:solidFill>
                  <a:srgbClr val="000000"/>
                </a:solidFill>
                <a:latin typeface="Book Antiqua"/>
              </a:rPr>
              <a:t>Дрель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 Т. Г. (вчитель математики 8-10 кл.)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25.02.1969 – </a:t>
            </a:r>
            <a:r>
              <a:rPr b="1" lang="ru-RU" sz="3200">
                <a:solidFill>
                  <a:srgbClr val="000000"/>
                </a:solidFill>
                <a:latin typeface="Book Antiqua"/>
              </a:rPr>
              <a:t>Вдовичена Ю. Б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. (вчитель математики, тимчасово)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26.02.1969 – </a:t>
            </a:r>
            <a:r>
              <a:rPr b="1" lang="ru-RU" sz="3200">
                <a:solidFill>
                  <a:srgbClr val="000000"/>
                </a:solidFill>
                <a:latin typeface="Book Antiqua"/>
              </a:rPr>
              <a:t>Лантіонова Л. Г. 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(вчитель математики за сумісництвом)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54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</p:spTree>
  </p:cSld>
  <p:timing>
    <p:tnLst>
      <p:par>
        <p:cTn dur="indefinite" id="7" nodeType="tmRoot" restart="never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Lucida Sans"/>
              </a:rPr>
              <a:t>Креслення</a:t>
            </a:r>
            <a:endParaRPr/>
          </a:p>
        </p:txBody>
      </p:sp>
      <p:sp>
        <p:nvSpPr>
          <p:cNvPr id="25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16.01.1947 року прийнята на роботу </a:t>
            </a:r>
            <a:r>
              <a:rPr b="1" lang="ru-RU" sz="3200">
                <a:solidFill>
                  <a:srgbClr val="000000"/>
                </a:solidFill>
                <a:latin typeface="Book Antiqua"/>
              </a:rPr>
              <a:t>Федулкіна О.А. 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на посаду вчителя креслення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Book Antiqua"/>
              </a:rPr>
              <a:t>Пізніше креслення у стінах СШ № 23 викладали </a:t>
            </a:r>
            <a:r>
              <a:rPr b="1" lang="ru-RU" sz="3200">
                <a:solidFill>
                  <a:srgbClr val="000000"/>
                </a:solidFill>
                <a:latin typeface="Book Antiqua"/>
              </a:rPr>
              <a:t>Бабич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 </a:t>
            </a:r>
            <a:r>
              <a:rPr b="1" lang="ru-RU" sz="3200">
                <a:solidFill>
                  <a:srgbClr val="000000"/>
                </a:solidFill>
                <a:latin typeface="Book Antiqua"/>
              </a:rPr>
              <a:t>А. М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. (починаючи з 15.08.1955) та  </a:t>
            </a:r>
            <a:r>
              <a:rPr b="1" lang="ru-RU" sz="3200">
                <a:solidFill>
                  <a:srgbClr val="000000"/>
                </a:solidFill>
                <a:latin typeface="Book Antiqua"/>
              </a:rPr>
              <a:t>Котляревська А. Н</a:t>
            </a:r>
            <a:r>
              <a:rPr lang="ru-RU" sz="3200">
                <a:solidFill>
                  <a:srgbClr val="000000"/>
                </a:solidFill>
                <a:latin typeface="Book Antiqua"/>
              </a:rPr>
              <a:t>. (з 26.08.1956 за сумісництвом.</a:t>
            </a:r>
            <a:endParaRPr/>
          </a:p>
        </p:txBody>
      </p:sp>
    </p:spTree>
  </p:cSld>
  <p:timing>
    <p:tnLst>
      <p:par>
        <p:cTn dur="indefinite" id="9" nodeType="tmRoot" restart="never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57" name="Рисунок 1"/>
          <p:cNvPicPr/>
          <p:nvPr/>
        </p:nvPicPr>
        <p:blipFill>
          <a:blip r:embed="rId1"/>
          <a:srcRect b="63149" l="56247" r="35410" t="19913"/>
          <a:stretch>
            <a:fillRect/>
          </a:stretch>
        </p:blipFill>
        <p:spPr>
          <a:xfrm>
            <a:off x="214200" y="484920"/>
            <a:ext cx="4000320" cy="6372720"/>
          </a:xfrm>
          <a:prstGeom prst="rect">
            <a:avLst/>
          </a:prstGeom>
          <a:ln>
            <a:noFill/>
          </a:ln>
        </p:spPr>
      </p:pic>
      <p:pic>
        <p:nvPicPr>
          <p:cNvPr descr="" id="258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4539600" y="2193120"/>
            <a:ext cx="4604040" cy="2210760"/>
          </a:xfrm>
          <a:prstGeom prst="rect">
            <a:avLst/>
          </a:prstGeom>
          <a:ln>
            <a:noFill/>
          </a:ln>
        </p:spPr>
      </p:pic>
      <p:pic>
        <p:nvPicPr>
          <p:cNvPr descr="" id="259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4539600" y="4404240"/>
            <a:ext cx="4604040" cy="2453400"/>
          </a:xfrm>
          <a:prstGeom prst="rect">
            <a:avLst/>
          </a:prstGeom>
          <a:ln>
            <a:noFill/>
          </a:ln>
        </p:spPr>
      </p:pic>
      <p:sp>
        <p:nvSpPr>
          <p:cNvPr id="260" name="CustomShape 1"/>
          <p:cNvSpPr/>
          <p:nvPr/>
        </p:nvSpPr>
        <p:spPr>
          <a:xfrm>
            <a:off x="4572000" y="0"/>
            <a:ext cx="4357440" cy="21625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 algn="just">
              <a:lnSpc>
                <a:spcPct val="100000"/>
              </a:lnSpc>
            </a:pPr>
            <a:r>
              <a:rPr b="1" lang="ru-RU" sz="3200">
                <a:solidFill>
                  <a:srgbClr val="000000"/>
                </a:solidFill>
                <a:latin typeface="Book Antiqua"/>
              </a:rPr>
              <a:t>Ніколенко Зінаїда Федорівна  </a:t>
            </a:r>
            <a:r>
              <a:rPr lang="ru-RU" sz="2400">
                <a:solidFill>
                  <a:srgbClr val="000000"/>
                </a:solidFill>
                <a:latin typeface="Book Antiqua"/>
              </a:rPr>
              <a:t>1944 року призначена комсоргом, з вересня 1946 року вчителем математики.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